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3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Lst>
  <p:sldSz cx="9144000" cy="5143500" type="screen16x9"/>
  <p:notesSz cx="6858000" cy="9144000"/>
  <p:embeddedFontLst>
    <p:embeddedFont>
      <p:font typeface="Calibri" panose="020F0502020204030204" pitchFamily="34" charset="0"/>
      <p:regular r:id="rId34"/>
      <p:bold r:id="rId35"/>
      <p:italic r:id="rId36"/>
      <p:boldItalic r:id="rId37"/>
    </p:embeddedFont>
    <p:embeddedFont>
      <p:font typeface="Hanken Grotesk" panose="020B0604020202020204" charset="0"/>
      <p:regular r:id="rId38"/>
      <p:bold r:id="rId39"/>
      <p:italic r:id="rId40"/>
      <p:boldItalic r:id="rId41"/>
    </p:embeddedFont>
    <p:embeddedFont>
      <p:font typeface="Inter" panose="020B0604020202020204" charset="0"/>
      <p:regular r:id="rId42"/>
      <p:bold r:id="rId43"/>
      <p:italic r:id="rId44"/>
      <p:boldItalic r:id="rId45"/>
    </p:embeddedFont>
    <p:embeddedFont>
      <p:font typeface="Open Sans" panose="020B0606030504020204" pitchFamily="34" charset="0"/>
      <p:regular r:id="rId46"/>
      <p:bold r:id="rId47"/>
      <p:italic r:id="rId48"/>
      <p:boldItalic r:id="rId49"/>
    </p:embeddedFont>
    <p:embeddedFont>
      <p:font typeface="Savate Light" panose="020B0604020202020204" charset="0"/>
      <p:regular r:id="rId50"/>
      <p:bold r:id="rId51"/>
      <p:italic r:id="rId52"/>
      <p:boldItalic r:id="rId53"/>
    </p:embeddedFont>
    <p:embeddedFont>
      <p:font typeface="Work Sans" pitchFamily="2" charset="0"/>
      <p:regular r:id="rId54"/>
      <p:bold r:id="rId55"/>
      <p:italic r:id="rId56"/>
      <p:boldItalic r:id="rId57"/>
    </p:embeddedFont>
    <p:embeddedFont>
      <p:font typeface="Work Sans Light" pitchFamily="2" charset="0"/>
      <p:regular r:id="rId58"/>
      <p:bold r:id="rId59"/>
      <p:italic r:id="rId60"/>
      <p:boldItalic r:id="rId61"/>
    </p:embeddedFont>
    <p:embeddedFont>
      <p:font typeface="Work Sans SemiBold" pitchFamily="2"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2AFE25-7F32-4EC9-A568-9C4FFBD7C66F}">
  <a:tblStyle styleId="{AE2AFE25-7F32-4EC9-A568-9C4FFBD7C6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882"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9.fntdata"/><Relationship Id="rId47" Type="http://schemas.openxmlformats.org/officeDocument/2006/relationships/font" Target="fonts/font14.fntdata"/><Relationship Id="rId63" Type="http://schemas.openxmlformats.org/officeDocument/2006/relationships/font" Target="fonts/font30.fntdata"/><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openxmlformats.org/officeDocument/2006/relationships/font" Target="fonts/font25.fntdata"/><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2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font" Target="fonts/font23.fntdata"/><Relationship Id="rId64" Type="http://schemas.openxmlformats.org/officeDocument/2006/relationships/font" Target="fonts/font31.fntdata"/><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59" Type="http://schemas.openxmlformats.org/officeDocument/2006/relationships/font" Target="fonts/font26.fntdata"/><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8.fntdata"/><Relationship Id="rId54" Type="http://schemas.openxmlformats.org/officeDocument/2006/relationships/font" Target="fonts/font21.fntdata"/><Relationship Id="rId62"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font" Target="fonts/font2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1.fntdata"/><Relationship Id="rId52" Type="http://schemas.openxmlformats.org/officeDocument/2006/relationships/font" Target="fonts/font19.fntdata"/><Relationship Id="rId60" Type="http://schemas.openxmlformats.org/officeDocument/2006/relationships/font" Target="fonts/font27.fntdata"/><Relationship Id="rId65" Type="http://schemas.openxmlformats.org/officeDocument/2006/relationships/font" Target="fonts/font3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6.fntdata"/><Relationship Id="rId34" Type="http://schemas.openxmlformats.org/officeDocument/2006/relationships/font" Target="fonts/font1.fntdata"/><Relationship Id="rId50" Type="http://schemas.openxmlformats.org/officeDocument/2006/relationships/font" Target="fonts/font17.fntdata"/><Relationship Id="rId55" Type="http://schemas.openxmlformats.org/officeDocument/2006/relationships/font" Target="fonts/font22.fntdata"/></Relationships>
</file>

<file path=ppt/media/image1.jpg>
</file>

<file path=ppt/media/image10.jpg>
</file>

<file path=ppt/media/image11.png>
</file>

<file path=ppt/media/image12.jpg>
</file>

<file path=ppt/media/image13.png>
</file>

<file path=ppt/media/image14.png>
</file>

<file path=ppt/media/image15.png>
</file>

<file path=ppt/media/image16.pn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3af8bec8535_0_10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3af8bec8535_0_10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e1d838b627_4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33fb61485ab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33fb61485ab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2dfe25653d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2dfe25653d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af8bec8535_0_9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3af8bec8535_0_9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135c9f142d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3af8bec8535_0_4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3af8bec8535_0_4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3af8bec8535_0_4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3af8bec8535_0_4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Google Shape;488;g3af8bec8535_0_4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9" name="Google Shape;489;g3af8bec8535_0_4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3af8bec8535_0_4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3af8bec8535_0_4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3af8bec8535_0_45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3af8bec8535_0_4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e1d838b627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3af8bec8535_0_46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3af8bec8535_0_4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
        <p:cNvGrpSpPr/>
        <p:nvPr/>
      </p:nvGrpSpPr>
      <p:grpSpPr>
        <a:xfrm>
          <a:off x="0" y="0"/>
          <a:ext cx="0" cy="0"/>
          <a:chOff x="0" y="0"/>
          <a:chExt cx="0" cy="0"/>
        </a:xfrm>
      </p:grpSpPr>
      <p:sp>
        <p:nvSpPr>
          <p:cNvPr id="1180" name="Google Shape;1180;g3af8bec8535_0_51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 name="Google Shape;1181;g3af8bec8535_0_5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1"/>
        <p:cNvGrpSpPr/>
        <p:nvPr/>
      </p:nvGrpSpPr>
      <p:grpSpPr>
        <a:xfrm>
          <a:off x="0" y="0"/>
          <a:ext cx="0" cy="0"/>
          <a:chOff x="0" y="0"/>
          <a:chExt cx="0" cy="0"/>
        </a:xfrm>
      </p:grpSpPr>
      <p:sp>
        <p:nvSpPr>
          <p:cNvPr id="1492" name="Google Shape;1492;g3af8bec8535_0_5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3" name="Google Shape;1493;g3af8bec8535_0_5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
        <p:cNvGrpSpPr/>
        <p:nvPr/>
      </p:nvGrpSpPr>
      <p:grpSpPr>
        <a:xfrm>
          <a:off x="0" y="0"/>
          <a:ext cx="0" cy="0"/>
          <a:chOff x="0" y="0"/>
          <a:chExt cx="0" cy="0"/>
        </a:xfrm>
      </p:grpSpPr>
      <p:sp>
        <p:nvSpPr>
          <p:cNvPr id="1527" name="Google Shape;1527;g3af8bec8535_0_55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8" name="Google Shape;1528;g3af8bec8535_0_5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9"/>
        <p:cNvGrpSpPr/>
        <p:nvPr/>
      </p:nvGrpSpPr>
      <p:grpSpPr>
        <a:xfrm>
          <a:off x="0" y="0"/>
          <a:ext cx="0" cy="0"/>
          <a:chOff x="0" y="0"/>
          <a:chExt cx="0" cy="0"/>
        </a:xfrm>
      </p:grpSpPr>
      <p:sp>
        <p:nvSpPr>
          <p:cNvPr id="1760" name="Google Shape;1760;g3af8bec8535_0_57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1" name="Google Shape;1761;g3af8bec8535_0_57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8"/>
        <p:cNvGrpSpPr/>
        <p:nvPr/>
      </p:nvGrpSpPr>
      <p:grpSpPr>
        <a:xfrm>
          <a:off x="0" y="0"/>
          <a:ext cx="0" cy="0"/>
          <a:chOff x="0" y="0"/>
          <a:chExt cx="0" cy="0"/>
        </a:xfrm>
      </p:grpSpPr>
      <p:sp>
        <p:nvSpPr>
          <p:cNvPr id="1919" name="Google Shape;1919;g3af8bec8535_0_59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0" name="Google Shape;1920;g3af8bec8535_0_5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0"/>
        <p:cNvGrpSpPr/>
        <p:nvPr/>
      </p:nvGrpSpPr>
      <p:grpSpPr>
        <a:xfrm>
          <a:off x="0" y="0"/>
          <a:ext cx="0" cy="0"/>
          <a:chOff x="0" y="0"/>
          <a:chExt cx="0" cy="0"/>
        </a:xfrm>
      </p:grpSpPr>
      <p:sp>
        <p:nvSpPr>
          <p:cNvPr id="2231" name="Google Shape;2231;g3af8bec8535_0_6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2" name="Google Shape;2232;g3af8bec8535_0_6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4"/>
        <p:cNvGrpSpPr/>
        <p:nvPr/>
      </p:nvGrpSpPr>
      <p:grpSpPr>
        <a:xfrm>
          <a:off x="0" y="0"/>
          <a:ext cx="0" cy="0"/>
          <a:chOff x="0" y="0"/>
          <a:chExt cx="0" cy="0"/>
        </a:xfrm>
      </p:grpSpPr>
      <p:sp>
        <p:nvSpPr>
          <p:cNvPr id="2525" name="Google Shape;2525;g3af8bec8535_0_65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6" name="Google Shape;2526;g3af8bec8535_0_6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3"/>
        <p:cNvGrpSpPr/>
        <p:nvPr/>
      </p:nvGrpSpPr>
      <p:grpSpPr>
        <a:xfrm>
          <a:off x="0" y="0"/>
          <a:ext cx="0" cy="0"/>
          <a:chOff x="0" y="0"/>
          <a:chExt cx="0" cy="0"/>
        </a:xfrm>
      </p:grpSpPr>
      <p:sp>
        <p:nvSpPr>
          <p:cNvPr id="2884" name="Google Shape;2884;g3af8bec8535_0_68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5" name="Google Shape;2885;g3af8bec8535_0_68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0"/>
        <p:cNvGrpSpPr/>
        <p:nvPr/>
      </p:nvGrpSpPr>
      <p:grpSpPr>
        <a:xfrm>
          <a:off x="0" y="0"/>
          <a:ext cx="0" cy="0"/>
          <a:chOff x="0" y="0"/>
          <a:chExt cx="0" cy="0"/>
        </a:xfrm>
      </p:grpSpPr>
      <p:sp>
        <p:nvSpPr>
          <p:cNvPr id="3301" name="Google Shape;3301;g3af8bec8535_0_72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2" name="Google Shape;3302;g3af8bec8535_0_7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7ced25eb0a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7ced25eb0a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0"/>
        <p:cNvGrpSpPr/>
        <p:nvPr/>
      </p:nvGrpSpPr>
      <p:grpSpPr>
        <a:xfrm>
          <a:off x="0" y="0"/>
          <a:ext cx="0" cy="0"/>
          <a:chOff x="0" y="0"/>
          <a:chExt cx="0" cy="0"/>
        </a:xfrm>
      </p:grpSpPr>
      <p:sp>
        <p:nvSpPr>
          <p:cNvPr id="3641" name="Google Shape;3641;g3af8bec8535_0_76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2" name="Google Shape;3642;g3af8bec8535_0_76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37ced25eb0a_0_10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7ced25eb0a_0_1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e1d838b627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3fb61485ab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3fb61485ab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e1d838b627_4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e1d838b627_4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e1d838b627_4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af8bec8535_0_1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3af8bec8535_0_1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10" name="Google Shape;10;p2"/>
          <p:cNvSpPr>
            <a:spLocks noGrp="1"/>
          </p:cNvSpPr>
          <p:nvPr>
            <p:ph type="pic" idx="2"/>
          </p:nvPr>
        </p:nvSpPr>
        <p:spPr>
          <a:xfrm>
            <a:off x="-10375" y="0"/>
            <a:ext cx="9154500" cy="5143500"/>
          </a:xfrm>
          <a:prstGeom prst="rect">
            <a:avLst/>
          </a:prstGeom>
          <a:noFill/>
          <a:ln>
            <a:noFill/>
          </a:ln>
        </p:spPr>
      </p:sp>
      <p:sp>
        <p:nvSpPr>
          <p:cNvPr id="11" name="Google Shape;11;p2"/>
          <p:cNvSpPr txBox="1">
            <a:spLocks noGrp="1"/>
          </p:cNvSpPr>
          <p:nvPr>
            <p:ph type="ctrTitle"/>
          </p:nvPr>
        </p:nvSpPr>
        <p:spPr>
          <a:xfrm>
            <a:off x="650850" y="1983350"/>
            <a:ext cx="7842300" cy="1224000"/>
          </a:xfrm>
          <a:prstGeom prst="rect">
            <a:avLst/>
          </a:prstGeom>
        </p:spPr>
        <p:txBody>
          <a:bodyPr spcFirstLastPara="1" wrap="square" lIns="91425" tIns="91425" rIns="91425" bIns="91425" anchor="ctr" anchorCtr="0">
            <a:noAutofit/>
          </a:bodyPr>
          <a:lstStyle>
            <a:lvl1pPr lvl="0" algn="ctr">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228600" y="3743325"/>
            <a:ext cx="1628700" cy="1171800"/>
          </a:xfrm>
          <a:prstGeom prst="rect">
            <a:avLst/>
          </a:prstGeom>
          <a:ln>
            <a:noFill/>
          </a:ln>
        </p:spPr>
        <p:txBody>
          <a:bodyPr spcFirstLastPara="1" wrap="square" lIns="91425" tIns="91425" rIns="91425" bIns="91425" anchor="b" anchorCtr="0">
            <a:noAutofit/>
          </a:bodyPr>
          <a:lstStyle>
            <a:lvl1pPr lvl="0" algn="l">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pic>
        <p:nvPicPr>
          <p:cNvPr id="51" name="Google Shape;51;p11"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52" name="Google Shape;52;p11"/>
          <p:cNvSpPr>
            <a:spLocks noGrp="1"/>
          </p:cNvSpPr>
          <p:nvPr>
            <p:ph type="pic" idx="2"/>
          </p:nvPr>
        </p:nvSpPr>
        <p:spPr>
          <a:xfrm>
            <a:off x="-10375" y="0"/>
            <a:ext cx="9154500" cy="5143500"/>
          </a:xfrm>
          <a:prstGeom prst="rect">
            <a:avLst/>
          </a:prstGeom>
          <a:noFill/>
          <a:ln>
            <a:noFill/>
          </a:ln>
        </p:spPr>
      </p:sp>
      <p:sp>
        <p:nvSpPr>
          <p:cNvPr id="53" name="Google Shape;53;p11"/>
          <p:cNvSpPr txBox="1">
            <a:spLocks noGrp="1"/>
          </p:cNvSpPr>
          <p:nvPr>
            <p:ph type="title" hasCustomPrompt="1"/>
          </p:nvPr>
        </p:nvSpPr>
        <p:spPr>
          <a:xfrm>
            <a:off x="1284000" y="2172000"/>
            <a:ext cx="6576000" cy="799500"/>
          </a:xfrm>
          <a:prstGeom prst="rect">
            <a:avLst/>
          </a:prstGeom>
        </p:spPr>
        <p:txBody>
          <a:bodyPr spcFirstLastPara="1" wrap="square" lIns="91425" tIns="91425" rIns="91425" bIns="91425" anchor="ctr" anchorCtr="0">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r>
              <a:t>xx%</a:t>
            </a:r>
          </a:p>
        </p:txBody>
      </p:sp>
      <p:sp>
        <p:nvSpPr>
          <p:cNvPr id="54" name="Google Shape;54;p11"/>
          <p:cNvSpPr txBox="1">
            <a:spLocks noGrp="1"/>
          </p:cNvSpPr>
          <p:nvPr>
            <p:ph type="subTitle" idx="1"/>
          </p:nvPr>
        </p:nvSpPr>
        <p:spPr>
          <a:xfrm>
            <a:off x="1314450" y="4540500"/>
            <a:ext cx="65154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30_1">
    <p:spTree>
      <p:nvGrpSpPr>
        <p:cNvPr id="1" name="Shape 56"/>
        <p:cNvGrpSpPr/>
        <p:nvPr/>
      </p:nvGrpSpPr>
      <p:grpSpPr>
        <a:xfrm>
          <a:off x="0" y="0"/>
          <a:ext cx="0" cy="0"/>
          <a:chOff x="0" y="0"/>
          <a:chExt cx="0" cy="0"/>
        </a:xfrm>
      </p:grpSpPr>
      <p:pic>
        <p:nvPicPr>
          <p:cNvPr id="57" name="Google Shape;57;p13"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58" name="Google Shape;58;p13"/>
          <p:cNvSpPr>
            <a:spLocks noGrp="1"/>
          </p:cNvSpPr>
          <p:nvPr>
            <p:ph type="pic" idx="2"/>
          </p:nvPr>
        </p:nvSpPr>
        <p:spPr>
          <a:xfrm>
            <a:off x="4582800" y="6325"/>
            <a:ext cx="4561200" cy="5143500"/>
          </a:xfrm>
          <a:prstGeom prst="rect">
            <a:avLst/>
          </a:prstGeom>
          <a:noFill/>
          <a:ln>
            <a:noFill/>
          </a:ln>
        </p:spPr>
      </p:sp>
      <p:sp>
        <p:nvSpPr>
          <p:cNvPr id="59" name="Google Shape;59;p13"/>
          <p:cNvSpPr txBox="1">
            <a:spLocks noGrp="1"/>
          </p:cNvSpPr>
          <p:nvPr>
            <p:ph type="subTitle" idx="1"/>
          </p:nvPr>
        </p:nvSpPr>
        <p:spPr>
          <a:xfrm>
            <a:off x="1065450" y="248250"/>
            <a:ext cx="3506700" cy="310800"/>
          </a:xfrm>
          <a:prstGeom prst="rect">
            <a:avLst/>
          </a:prstGeom>
        </p:spPr>
        <p:txBody>
          <a:bodyPr spcFirstLastPara="1" wrap="square" lIns="91425" tIns="91425" rIns="91425" bIns="91425" anchor="ctr" anchorCtr="0">
            <a:noAutofit/>
          </a:bodyPr>
          <a:lstStyle>
            <a:lvl1pPr lvl="0">
              <a:spcBef>
                <a:spcPts val="0"/>
              </a:spcBef>
              <a:spcAft>
                <a:spcPts val="0"/>
              </a:spcAft>
              <a:buSzPts val="2000"/>
              <a:buFont typeface="Work Sans Light"/>
              <a:buNone/>
              <a:defRPr>
                <a:solidFill>
                  <a:schemeClr val="dk2"/>
                </a:solidFill>
              </a:defRPr>
            </a:lvl1pPr>
            <a:lvl2pPr lvl="1" algn="r">
              <a:spcBef>
                <a:spcPts val="0"/>
              </a:spcBef>
              <a:spcAft>
                <a:spcPts val="0"/>
              </a:spcAft>
              <a:buSzPts val="2000"/>
              <a:buFont typeface="Work Sans Light"/>
              <a:buNone/>
              <a:defRPr sz="2000">
                <a:latin typeface="Work Sans Light"/>
                <a:ea typeface="Work Sans Light"/>
                <a:cs typeface="Work Sans Light"/>
                <a:sym typeface="Work Sans Light"/>
              </a:defRPr>
            </a:lvl2pPr>
            <a:lvl3pPr lvl="2" algn="r">
              <a:spcBef>
                <a:spcPts val="0"/>
              </a:spcBef>
              <a:spcAft>
                <a:spcPts val="0"/>
              </a:spcAft>
              <a:buSzPts val="2000"/>
              <a:buFont typeface="Work Sans Light"/>
              <a:buNone/>
              <a:defRPr sz="2000">
                <a:latin typeface="Work Sans Light"/>
                <a:ea typeface="Work Sans Light"/>
                <a:cs typeface="Work Sans Light"/>
                <a:sym typeface="Work Sans Light"/>
              </a:defRPr>
            </a:lvl3pPr>
            <a:lvl4pPr lvl="3" algn="r">
              <a:spcBef>
                <a:spcPts val="0"/>
              </a:spcBef>
              <a:spcAft>
                <a:spcPts val="0"/>
              </a:spcAft>
              <a:buSzPts val="2000"/>
              <a:buFont typeface="Work Sans Light"/>
              <a:buNone/>
              <a:defRPr sz="2000">
                <a:latin typeface="Work Sans Light"/>
                <a:ea typeface="Work Sans Light"/>
                <a:cs typeface="Work Sans Light"/>
                <a:sym typeface="Work Sans Light"/>
              </a:defRPr>
            </a:lvl4pPr>
            <a:lvl5pPr lvl="4" algn="r">
              <a:spcBef>
                <a:spcPts val="0"/>
              </a:spcBef>
              <a:spcAft>
                <a:spcPts val="0"/>
              </a:spcAft>
              <a:buSzPts val="2000"/>
              <a:buFont typeface="Work Sans Light"/>
              <a:buNone/>
              <a:defRPr sz="2000">
                <a:latin typeface="Work Sans Light"/>
                <a:ea typeface="Work Sans Light"/>
                <a:cs typeface="Work Sans Light"/>
                <a:sym typeface="Work Sans Light"/>
              </a:defRPr>
            </a:lvl5pPr>
            <a:lvl6pPr lvl="5" algn="r">
              <a:spcBef>
                <a:spcPts val="0"/>
              </a:spcBef>
              <a:spcAft>
                <a:spcPts val="0"/>
              </a:spcAft>
              <a:buSzPts val="2000"/>
              <a:buFont typeface="Work Sans Light"/>
              <a:buNone/>
              <a:defRPr sz="2000">
                <a:latin typeface="Work Sans Light"/>
                <a:ea typeface="Work Sans Light"/>
                <a:cs typeface="Work Sans Light"/>
                <a:sym typeface="Work Sans Light"/>
              </a:defRPr>
            </a:lvl6pPr>
            <a:lvl7pPr lvl="6" algn="r">
              <a:spcBef>
                <a:spcPts val="0"/>
              </a:spcBef>
              <a:spcAft>
                <a:spcPts val="0"/>
              </a:spcAft>
              <a:buSzPts val="2000"/>
              <a:buFont typeface="Work Sans Light"/>
              <a:buNone/>
              <a:defRPr sz="2000">
                <a:latin typeface="Work Sans Light"/>
                <a:ea typeface="Work Sans Light"/>
                <a:cs typeface="Work Sans Light"/>
                <a:sym typeface="Work Sans Light"/>
              </a:defRPr>
            </a:lvl7pPr>
            <a:lvl8pPr lvl="7" algn="r">
              <a:spcBef>
                <a:spcPts val="0"/>
              </a:spcBef>
              <a:spcAft>
                <a:spcPts val="0"/>
              </a:spcAft>
              <a:buSzPts val="2000"/>
              <a:buFont typeface="Work Sans Light"/>
              <a:buNone/>
              <a:defRPr sz="2000">
                <a:latin typeface="Work Sans Light"/>
                <a:ea typeface="Work Sans Light"/>
                <a:cs typeface="Work Sans Light"/>
                <a:sym typeface="Work Sans Light"/>
              </a:defRPr>
            </a:lvl8pPr>
            <a:lvl9pPr lvl="8" algn="r">
              <a:spcBef>
                <a:spcPts val="0"/>
              </a:spcBef>
              <a:spcAft>
                <a:spcPts val="0"/>
              </a:spcAft>
              <a:buSzPts val="2000"/>
              <a:buFont typeface="Work Sans Light"/>
              <a:buNone/>
              <a:defRPr sz="2000">
                <a:latin typeface="Work Sans Light"/>
                <a:ea typeface="Work Sans Light"/>
                <a:cs typeface="Work Sans Light"/>
                <a:sym typeface="Work Sans Light"/>
              </a:defRPr>
            </a:lvl9pPr>
          </a:lstStyle>
          <a:p>
            <a:endParaRPr/>
          </a:p>
        </p:txBody>
      </p:sp>
      <p:sp>
        <p:nvSpPr>
          <p:cNvPr id="60" name="Google Shape;60;p13"/>
          <p:cNvSpPr txBox="1">
            <a:spLocks noGrp="1"/>
          </p:cNvSpPr>
          <p:nvPr>
            <p:ph type="title"/>
          </p:nvPr>
        </p:nvSpPr>
        <p:spPr>
          <a:xfrm>
            <a:off x="5325300" y="1720800"/>
            <a:ext cx="3076200" cy="17019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sz="300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61" name="Google Shape;61;p13"/>
          <p:cNvSpPr txBox="1">
            <a:spLocks noGrp="1"/>
          </p:cNvSpPr>
          <p:nvPr>
            <p:ph type="subTitle" idx="3"/>
          </p:nvPr>
        </p:nvSpPr>
        <p:spPr>
          <a:xfrm>
            <a:off x="1065450" y="703143"/>
            <a:ext cx="3501000" cy="31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solidFill>
                  <a:schemeClr val="dk2"/>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62" name="Google Shape;62;p13"/>
          <p:cNvSpPr txBox="1">
            <a:spLocks noGrp="1"/>
          </p:cNvSpPr>
          <p:nvPr>
            <p:ph type="subTitle" idx="4"/>
          </p:nvPr>
        </p:nvSpPr>
        <p:spPr>
          <a:xfrm>
            <a:off x="1065450" y="1612929"/>
            <a:ext cx="3501000" cy="31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solidFill>
                  <a:schemeClr val="dk2"/>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63" name="Google Shape;63;p13"/>
          <p:cNvSpPr txBox="1">
            <a:spLocks noGrp="1"/>
          </p:cNvSpPr>
          <p:nvPr>
            <p:ph type="subTitle" idx="5"/>
          </p:nvPr>
        </p:nvSpPr>
        <p:spPr>
          <a:xfrm>
            <a:off x="1065450" y="2977607"/>
            <a:ext cx="3501000" cy="31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solidFill>
                  <a:schemeClr val="dk2"/>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64" name="Google Shape;64;p13"/>
          <p:cNvSpPr txBox="1">
            <a:spLocks noGrp="1"/>
          </p:cNvSpPr>
          <p:nvPr>
            <p:ph type="subTitle" idx="6"/>
          </p:nvPr>
        </p:nvSpPr>
        <p:spPr>
          <a:xfrm>
            <a:off x="1065450" y="2522714"/>
            <a:ext cx="3501000" cy="31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solidFill>
                  <a:schemeClr val="dk2"/>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65" name="Google Shape;65;p13"/>
          <p:cNvSpPr txBox="1">
            <a:spLocks noGrp="1"/>
          </p:cNvSpPr>
          <p:nvPr>
            <p:ph type="subTitle" idx="7"/>
          </p:nvPr>
        </p:nvSpPr>
        <p:spPr>
          <a:xfrm>
            <a:off x="1065450" y="1158036"/>
            <a:ext cx="3501000" cy="31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solidFill>
                  <a:schemeClr val="dk2"/>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66" name="Google Shape;66;p13"/>
          <p:cNvSpPr txBox="1">
            <a:spLocks noGrp="1"/>
          </p:cNvSpPr>
          <p:nvPr>
            <p:ph type="subTitle" idx="8"/>
          </p:nvPr>
        </p:nvSpPr>
        <p:spPr>
          <a:xfrm>
            <a:off x="1065450" y="2067821"/>
            <a:ext cx="3501000" cy="31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solidFill>
                  <a:schemeClr val="dk2"/>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67" name="Google Shape;67;p13"/>
          <p:cNvSpPr txBox="1">
            <a:spLocks noGrp="1"/>
          </p:cNvSpPr>
          <p:nvPr>
            <p:ph type="title" idx="9" hasCustomPrompt="1"/>
          </p:nvPr>
        </p:nvSpPr>
        <p:spPr>
          <a:xfrm>
            <a:off x="228600" y="1612768"/>
            <a:ext cx="836700" cy="310800"/>
          </a:xfrm>
          <a:prstGeom prst="rect">
            <a:avLst/>
          </a:prstGeom>
          <a:noFill/>
        </p:spPr>
        <p:txBody>
          <a:bodyPr spcFirstLastPara="1" wrap="square" lIns="91425" tIns="91425" rIns="91425" bIns="91425" anchor="ctr" anchorCtr="0">
            <a:noAutofit/>
          </a:bodyPr>
          <a:lstStyle>
            <a:lvl1pPr lvl="0">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spcBef>
                <a:spcPts val="0"/>
              </a:spcBef>
              <a:spcAft>
                <a:spcPts val="0"/>
              </a:spcAft>
              <a:buSzPts val="3000"/>
              <a:buFont typeface="Work Sans Light"/>
              <a:buNone/>
              <a:defRPr sz="3000">
                <a:latin typeface="Work Sans Light"/>
                <a:ea typeface="Work Sans Light"/>
                <a:cs typeface="Work Sans Light"/>
                <a:sym typeface="Work Sans Light"/>
              </a:defRPr>
            </a:lvl2pPr>
            <a:lvl3pPr lvl="2">
              <a:spcBef>
                <a:spcPts val="0"/>
              </a:spcBef>
              <a:spcAft>
                <a:spcPts val="0"/>
              </a:spcAft>
              <a:buSzPts val="3000"/>
              <a:buFont typeface="Work Sans Light"/>
              <a:buNone/>
              <a:defRPr sz="3000">
                <a:latin typeface="Work Sans Light"/>
                <a:ea typeface="Work Sans Light"/>
                <a:cs typeface="Work Sans Light"/>
                <a:sym typeface="Work Sans Light"/>
              </a:defRPr>
            </a:lvl3pPr>
            <a:lvl4pPr lvl="3">
              <a:spcBef>
                <a:spcPts val="0"/>
              </a:spcBef>
              <a:spcAft>
                <a:spcPts val="0"/>
              </a:spcAft>
              <a:buSzPts val="3000"/>
              <a:buFont typeface="Work Sans Light"/>
              <a:buNone/>
              <a:defRPr sz="3000">
                <a:latin typeface="Work Sans Light"/>
                <a:ea typeface="Work Sans Light"/>
                <a:cs typeface="Work Sans Light"/>
                <a:sym typeface="Work Sans Light"/>
              </a:defRPr>
            </a:lvl4pPr>
            <a:lvl5pPr lvl="4">
              <a:spcBef>
                <a:spcPts val="0"/>
              </a:spcBef>
              <a:spcAft>
                <a:spcPts val="0"/>
              </a:spcAft>
              <a:buSzPts val="3000"/>
              <a:buFont typeface="Work Sans Light"/>
              <a:buNone/>
              <a:defRPr sz="3000">
                <a:latin typeface="Work Sans Light"/>
                <a:ea typeface="Work Sans Light"/>
                <a:cs typeface="Work Sans Light"/>
                <a:sym typeface="Work Sans Light"/>
              </a:defRPr>
            </a:lvl5pPr>
            <a:lvl6pPr lvl="5">
              <a:spcBef>
                <a:spcPts val="0"/>
              </a:spcBef>
              <a:spcAft>
                <a:spcPts val="0"/>
              </a:spcAft>
              <a:buSzPts val="3000"/>
              <a:buFont typeface="Work Sans Light"/>
              <a:buNone/>
              <a:defRPr sz="3000">
                <a:latin typeface="Work Sans Light"/>
                <a:ea typeface="Work Sans Light"/>
                <a:cs typeface="Work Sans Light"/>
                <a:sym typeface="Work Sans Light"/>
              </a:defRPr>
            </a:lvl6pPr>
            <a:lvl7pPr lvl="6">
              <a:spcBef>
                <a:spcPts val="0"/>
              </a:spcBef>
              <a:spcAft>
                <a:spcPts val="0"/>
              </a:spcAft>
              <a:buSzPts val="3000"/>
              <a:buFont typeface="Work Sans Light"/>
              <a:buNone/>
              <a:defRPr sz="3000">
                <a:latin typeface="Work Sans Light"/>
                <a:ea typeface="Work Sans Light"/>
                <a:cs typeface="Work Sans Light"/>
                <a:sym typeface="Work Sans Light"/>
              </a:defRPr>
            </a:lvl7pPr>
            <a:lvl8pPr lvl="7">
              <a:spcBef>
                <a:spcPts val="0"/>
              </a:spcBef>
              <a:spcAft>
                <a:spcPts val="0"/>
              </a:spcAft>
              <a:buSzPts val="3000"/>
              <a:buFont typeface="Work Sans Light"/>
              <a:buNone/>
              <a:defRPr sz="3000">
                <a:latin typeface="Work Sans Light"/>
                <a:ea typeface="Work Sans Light"/>
                <a:cs typeface="Work Sans Light"/>
                <a:sym typeface="Work Sans Light"/>
              </a:defRPr>
            </a:lvl8pPr>
            <a:lvl9pPr lvl="8">
              <a:spcBef>
                <a:spcPts val="0"/>
              </a:spcBef>
              <a:spcAft>
                <a:spcPts val="0"/>
              </a:spcAft>
              <a:buSzPts val="3000"/>
              <a:buFont typeface="Work Sans Light"/>
              <a:buNone/>
              <a:defRPr sz="3000">
                <a:latin typeface="Work Sans Light"/>
                <a:ea typeface="Work Sans Light"/>
                <a:cs typeface="Work Sans Light"/>
                <a:sym typeface="Work Sans Light"/>
              </a:defRPr>
            </a:lvl9pPr>
          </a:lstStyle>
          <a:p>
            <a:r>
              <a:t>xx%</a:t>
            </a:r>
          </a:p>
        </p:txBody>
      </p:sp>
      <p:sp>
        <p:nvSpPr>
          <p:cNvPr id="68" name="Google Shape;68;p13"/>
          <p:cNvSpPr txBox="1">
            <a:spLocks noGrp="1"/>
          </p:cNvSpPr>
          <p:nvPr>
            <p:ph type="title" idx="13" hasCustomPrompt="1"/>
          </p:nvPr>
        </p:nvSpPr>
        <p:spPr>
          <a:xfrm>
            <a:off x="228600" y="702889"/>
            <a:ext cx="836700" cy="310800"/>
          </a:xfrm>
          <a:prstGeom prst="rect">
            <a:avLst/>
          </a:prstGeom>
          <a:noFill/>
        </p:spPr>
        <p:txBody>
          <a:bodyPr spcFirstLastPara="1" wrap="square" lIns="91425" tIns="91425" rIns="91425" bIns="91425" anchor="ctr" anchorCtr="0">
            <a:noAutofit/>
          </a:bodyPr>
          <a:lstStyle>
            <a:lvl1pPr lvl="0">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spcBef>
                <a:spcPts val="0"/>
              </a:spcBef>
              <a:spcAft>
                <a:spcPts val="0"/>
              </a:spcAft>
              <a:buSzPts val="3000"/>
              <a:buFont typeface="Work Sans Light"/>
              <a:buNone/>
              <a:defRPr sz="3000">
                <a:latin typeface="Work Sans Light"/>
                <a:ea typeface="Work Sans Light"/>
                <a:cs typeface="Work Sans Light"/>
                <a:sym typeface="Work Sans Light"/>
              </a:defRPr>
            </a:lvl2pPr>
            <a:lvl3pPr lvl="2">
              <a:spcBef>
                <a:spcPts val="0"/>
              </a:spcBef>
              <a:spcAft>
                <a:spcPts val="0"/>
              </a:spcAft>
              <a:buSzPts val="3000"/>
              <a:buFont typeface="Work Sans Light"/>
              <a:buNone/>
              <a:defRPr sz="3000">
                <a:latin typeface="Work Sans Light"/>
                <a:ea typeface="Work Sans Light"/>
                <a:cs typeface="Work Sans Light"/>
                <a:sym typeface="Work Sans Light"/>
              </a:defRPr>
            </a:lvl3pPr>
            <a:lvl4pPr lvl="3">
              <a:spcBef>
                <a:spcPts val="0"/>
              </a:spcBef>
              <a:spcAft>
                <a:spcPts val="0"/>
              </a:spcAft>
              <a:buSzPts val="3000"/>
              <a:buFont typeface="Work Sans Light"/>
              <a:buNone/>
              <a:defRPr sz="3000">
                <a:latin typeface="Work Sans Light"/>
                <a:ea typeface="Work Sans Light"/>
                <a:cs typeface="Work Sans Light"/>
                <a:sym typeface="Work Sans Light"/>
              </a:defRPr>
            </a:lvl4pPr>
            <a:lvl5pPr lvl="4">
              <a:spcBef>
                <a:spcPts val="0"/>
              </a:spcBef>
              <a:spcAft>
                <a:spcPts val="0"/>
              </a:spcAft>
              <a:buSzPts val="3000"/>
              <a:buFont typeface="Work Sans Light"/>
              <a:buNone/>
              <a:defRPr sz="3000">
                <a:latin typeface="Work Sans Light"/>
                <a:ea typeface="Work Sans Light"/>
                <a:cs typeface="Work Sans Light"/>
                <a:sym typeface="Work Sans Light"/>
              </a:defRPr>
            </a:lvl5pPr>
            <a:lvl6pPr lvl="5">
              <a:spcBef>
                <a:spcPts val="0"/>
              </a:spcBef>
              <a:spcAft>
                <a:spcPts val="0"/>
              </a:spcAft>
              <a:buSzPts val="3000"/>
              <a:buFont typeface="Work Sans Light"/>
              <a:buNone/>
              <a:defRPr sz="3000">
                <a:latin typeface="Work Sans Light"/>
                <a:ea typeface="Work Sans Light"/>
                <a:cs typeface="Work Sans Light"/>
                <a:sym typeface="Work Sans Light"/>
              </a:defRPr>
            </a:lvl6pPr>
            <a:lvl7pPr lvl="6">
              <a:spcBef>
                <a:spcPts val="0"/>
              </a:spcBef>
              <a:spcAft>
                <a:spcPts val="0"/>
              </a:spcAft>
              <a:buSzPts val="3000"/>
              <a:buFont typeface="Work Sans Light"/>
              <a:buNone/>
              <a:defRPr sz="3000">
                <a:latin typeface="Work Sans Light"/>
                <a:ea typeface="Work Sans Light"/>
                <a:cs typeface="Work Sans Light"/>
                <a:sym typeface="Work Sans Light"/>
              </a:defRPr>
            </a:lvl7pPr>
            <a:lvl8pPr lvl="7">
              <a:spcBef>
                <a:spcPts val="0"/>
              </a:spcBef>
              <a:spcAft>
                <a:spcPts val="0"/>
              </a:spcAft>
              <a:buSzPts val="3000"/>
              <a:buFont typeface="Work Sans Light"/>
              <a:buNone/>
              <a:defRPr sz="3000">
                <a:latin typeface="Work Sans Light"/>
                <a:ea typeface="Work Sans Light"/>
                <a:cs typeface="Work Sans Light"/>
                <a:sym typeface="Work Sans Light"/>
              </a:defRPr>
            </a:lvl8pPr>
            <a:lvl9pPr lvl="8">
              <a:spcBef>
                <a:spcPts val="0"/>
              </a:spcBef>
              <a:spcAft>
                <a:spcPts val="0"/>
              </a:spcAft>
              <a:buSzPts val="3000"/>
              <a:buFont typeface="Work Sans Light"/>
              <a:buNone/>
              <a:defRPr sz="3000">
                <a:latin typeface="Work Sans Light"/>
                <a:ea typeface="Work Sans Light"/>
                <a:cs typeface="Work Sans Light"/>
                <a:sym typeface="Work Sans Light"/>
              </a:defRPr>
            </a:lvl9pPr>
          </a:lstStyle>
          <a:p>
            <a:r>
              <a:t>xx%</a:t>
            </a:r>
          </a:p>
        </p:txBody>
      </p:sp>
      <p:sp>
        <p:nvSpPr>
          <p:cNvPr id="69" name="Google Shape;69;p13"/>
          <p:cNvSpPr txBox="1">
            <a:spLocks noGrp="1"/>
          </p:cNvSpPr>
          <p:nvPr>
            <p:ph type="title" idx="14" hasCustomPrompt="1"/>
          </p:nvPr>
        </p:nvSpPr>
        <p:spPr>
          <a:xfrm>
            <a:off x="228600" y="2067707"/>
            <a:ext cx="836700" cy="310800"/>
          </a:xfrm>
          <a:prstGeom prst="rect">
            <a:avLst/>
          </a:prstGeom>
          <a:noFill/>
        </p:spPr>
        <p:txBody>
          <a:bodyPr spcFirstLastPara="1" wrap="square" lIns="91425" tIns="91425" rIns="91425" bIns="91425" anchor="ctr" anchorCtr="0">
            <a:noAutofit/>
          </a:bodyPr>
          <a:lstStyle>
            <a:lvl1pPr lvl="0">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spcBef>
                <a:spcPts val="0"/>
              </a:spcBef>
              <a:spcAft>
                <a:spcPts val="0"/>
              </a:spcAft>
              <a:buSzPts val="3000"/>
              <a:buFont typeface="Work Sans Light"/>
              <a:buNone/>
              <a:defRPr sz="3000">
                <a:latin typeface="Work Sans Light"/>
                <a:ea typeface="Work Sans Light"/>
                <a:cs typeface="Work Sans Light"/>
                <a:sym typeface="Work Sans Light"/>
              </a:defRPr>
            </a:lvl2pPr>
            <a:lvl3pPr lvl="2">
              <a:spcBef>
                <a:spcPts val="0"/>
              </a:spcBef>
              <a:spcAft>
                <a:spcPts val="0"/>
              </a:spcAft>
              <a:buSzPts val="3000"/>
              <a:buFont typeface="Work Sans Light"/>
              <a:buNone/>
              <a:defRPr sz="3000">
                <a:latin typeface="Work Sans Light"/>
                <a:ea typeface="Work Sans Light"/>
                <a:cs typeface="Work Sans Light"/>
                <a:sym typeface="Work Sans Light"/>
              </a:defRPr>
            </a:lvl3pPr>
            <a:lvl4pPr lvl="3">
              <a:spcBef>
                <a:spcPts val="0"/>
              </a:spcBef>
              <a:spcAft>
                <a:spcPts val="0"/>
              </a:spcAft>
              <a:buSzPts val="3000"/>
              <a:buFont typeface="Work Sans Light"/>
              <a:buNone/>
              <a:defRPr sz="3000">
                <a:latin typeface="Work Sans Light"/>
                <a:ea typeface="Work Sans Light"/>
                <a:cs typeface="Work Sans Light"/>
                <a:sym typeface="Work Sans Light"/>
              </a:defRPr>
            </a:lvl4pPr>
            <a:lvl5pPr lvl="4">
              <a:spcBef>
                <a:spcPts val="0"/>
              </a:spcBef>
              <a:spcAft>
                <a:spcPts val="0"/>
              </a:spcAft>
              <a:buSzPts val="3000"/>
              <a:buFont typeface="Work Sans Light"/>
              <a:buNone/>
              <a:defRPr sz="3000">
                <a:latin typeface="Work Sans Light"/>
                <a:ea typeface="Work Sans Light"/>
                <a:cs typeface="Work Sans Light"/>
                <a:sym typeface="Work Sans Light"/>
              </a:defRPr>
            </a:lvl5pPr>
            <a:lvl6pPr lvl="5">
              <a:spcBef>
                <a:spcPts val="0"/>
              </a:spcBef>
              <a:spcAft>
                <a:spcPts val="0"/>
              </a:spcAft>
              <a:buSzPts val="3000"/>
              <a:buFont typeface="Work Sans Light"/>
              <a:buNone/>
              <a:defRPr sz="3000">
                <a:latin typeface="Work Sans Light"/>
                <a:ea typeface="Work Sans Light"/>
                <a:cs typeface="Work Sans Light"/>
                <a:sym typeface="Work Sans Light"/>
              </a:defRPr>
            </a:lvl6pPr>
            <a:lvl7pPr lvl="6">
              <a:spcBef>
                <a:spcPts val="0"/>
              </a:spcBef>
              <a:spcAft>
                <a:spcPts val="0"/>
              </a:spcAft>
              <a:buSzPts val="3000"/>
              <a:buFont typeface="Work Sans Light"/>
              <a:buNone/>
              <a:defRPr sz="3000">
                <a:latin typeface="Work Sans Light"/>
                <a:ea typeface="Work Sans Light"/>
                <a:cs typeface="Work Sans Light"/>
                <a:sym typeface="Work Sans Light"/>
              </a:defRPr>
            </a:lvl7pPr>
            <a:lvl8pPr lvl="7">
              <a:spcBef>
                <a:spcPts val="0"/>
              </a:spcBef>
              <a:spcAft>
                <a:spcPts val="0"/>
              </a:spcAft>
              <a:buSzPts val="3000"/>
              <a:buFont typeface="Work Sans Light"/>
              <a:buNone/>
              <a:defRPr sz="3000">
                <a:latin typeface="Work Sans Light"/>
                <a:ea typeface="Work Sans Light"/>
                <a:cs typeface="Work Sans Light"/>
                <a:sym typeface="Work Sans Light"/>
              </a:defRPr>
            </a:lvl8pPr>
            <a:lvl9pPr lvl="8">
              <a:spcBef>
                <a:spcPts val="0"/>
              </a:spcBef>
              <a:spcAft>
                <a:spcPts val="0"/>
              </a:spcAft>
              <a:buSzPts val="3000"/>
              <a:buFont typeface="Work Sans Light"/>
              <a:buNone/>
              <a:defRPr sz="3000">
                <a:latin typeface="Work Sans Light"/>
                <a:ea typeface="Work Sans Light"/>
                <a:cs typeface="Work Sans Light"/>
                <a:sym typeface="Work Sans Light"/>
              </a:defRPr>
            </a:lvl9pPr>
          </a:lstStyle>
          <a:p>
            <a:r>
              <a:t>xx%</a:t>
            </a:r>
          </a:p>
        </p:txBody>
      </p:sp>
      <p:sp>
        <p:nvSpPr>
          <p:cNvPr id="70" name="Google Shape;70;p13"/>
          <p:cNvSpPr txBox="1">
            <a:spLocks noGrp="1"/>
          </p:cNvSpPr>
          <p:nvPr>
            <p:ph type="title" idx="15" hasCustomPrompt="1"/>
          </p:nvPr>
        </p:nvSpPr>
        <p:spPr>
          <a:xfrm>
            <a:off x="228600" y="2522646"/>
            <a:ext cx="836700" cy="310800"/>
          </a:xfrm>
          <a:prstGeom prst="rect">
            <a:avLst/>
          </a:prstGeom>
          <a:noFill/>
        </p:spPr>
        <p:txBody>
          <a:bodyPr spcFirstLastPara="1" wrap="square" lIns="91425" tIns="91425" rIns="91425" bIns="91425" anchor="ctr" anchorCtr="0">
            <a:noAutofit/>
          </a:bodyPr>
          <a:lstStyle>
            <a:lvl1pPr lvl="0">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spcBef>
                <a:spcPts val="0"/>
              </a:spcBef>
              <a:spcAft>
                <a:spcPts val="0"/>
              </a:spcAft>
              <a:buSzPts val="3000"/>
              <a:buFont typeface="Work Sans Light"/>
              <a:buNone/>
              <a:defRPr sz="3000">
                <a:latin typeface="Work Sans Light"/>
                <a:ea typeface="Work Sans Light"/>
                <a:cs typeface="Work Sans Light"/>
                <a:sym typeface="Work Sans Light"/>
              </a:defRPr>
            </a:lvl2pPr>
            <a:lvl3pPr lvl="2">
              <a:spcBef>
                <a:spcPts val="0"/>
              </a:spcBef>
              <a:spcAft>
                <a:spcPts val="0"/>
              </a:spcAft>
              <a:buSzPts val="3000"/>
              <a:buFont typeface="Work Sans Light"/>
              <a:buNone/>
              <a:defRPr sz="3000">
                <a:latin typeface="Work Sans Light"/>
                <a:ea typeface="Work Sans Light"/>
                <a:cs typeface="Work Sans Light"/>
                <a:sym typeface="Work Sans Light"/>
              </a:defRPr>
            </a:lvl3pPr>
            <a:lvl4pPr lvl="3">
              <a:spcBef>
                <a:spcPts val="0"/>
              </a:spcBef>
              <a:spcAft>
                <a:spcPts val="0"/>
              </a:spcAft>
              <a:buSzPts val="3000"/>
              <a:buFont typeface="Work Sans Light"/>
              <a:buNone/>
              <a:defRPr sz="3000">
                <a:latin typeface="Work Sans Light"/>
                <a:ea typeface="Work Sans Light"/>
                <a:cs typeface="Work Sans Light"/>
                <a:sym typeface="Work Sans Light"/>
              </a:defRPr>
            </a:lvl4pPr>
            <a:lvl5pPr lvl="4">
              <a:spcBef>
                <a:spcPts val="0"/>
              </a:spcBef>
              <a:spcAft>
                <a:spcPts val="0"/>
              </a:spcAft>
              <a:buSzPts val="3000"/>
              <a:buFont typeface="Work Sans Light"/>
              <a:buNone/>
              <a:defRPr sz="3000">
                <a:latin typeface="Work Sans Light"/>
                <a:ea typeface="Work Sans Light"/>
                <a:cs typeface="Work Sans Light"/>
                <a:sym typeface="Work Sans Light"/>
              </a:defRPr>
            </a:lvl5pPr>
            <a:lvl6pPr lvl="5">
              <a:spcBef>
                <a:spcPts val="0"/>
              </a:spcBef>
              <a:spcAft>
                <a:spcPts val="0"/>
              </a:spcAft>
              <a:buSzPts val="3000"/>
              <a:buFont typeface="Work Sans Light"/>
              <a:buNone/>
              <a:defRPr sz="3000">
                <a:latin typeface="Work Sans Light"/>
                <a:ea typeface="Work Sans Light"/>
                <a:cs typeface="Work Sans Light"/>
                <a:sym typeface="Work Sans Light"/>
              </a:defRPr>
            </a:lvl6pPr>
            <a:lvl7pPr lvl="6">
              <a:spcBef>
                <a:spcPts val="0"/>
              </a:spcBef>
              <a:spcAft>
                <a:spcPts val="0"/>
              </a:spcAft>
              <a:buSzPts val="3000"/>
              <a:buFont typeface="Work Sans Light"/>
              <a:buNone/>
              <a:defRPr sz="3000">
                <a:latin typeface="Work Sans Light"/>
                <a:ea typeface="Work Sans Light"/>
                <a:cs typeface="Work Sans Light"/>
                <a:sym typeface="Work Sans Light"/>
              </a:defRPr>
            </a:lvl7pPr>
            <a:lvl8pPr lvl="7">
              <a:spcBef>
                <a:spcPts val="0"/>
              </a:spcBef>
              <a:spcAft>
                <a:spcPts val="0"/>
              </a:spcAft>
              <a:buSzPts val="3000"/>
              <a:buFont typeface="Work Sans Light"/>
              <a:buNone/>
              <a:defRPr sz="3000">
                <a:latin typeface="Work Sans Light"/>
                <a:ea typeface="Work Sans Light"/>
                <a:cs typeface="Work Sans Light"/>
                <a:sym typeface="Work Sans Light"/>
              </a:defRPr>
            </a:lvl8pPr>
            <a:lvl9pPr lvl="8">
              <a:spcBef>
                <a:spcPts val="0"/>
              </a:spcBef>
              <a:spcAft>
                <a:spcPts val="0"/>
              </a:spcAft>
              <a:buSzPts val="3000"/>
              <a:buFont typeface="Work Sans Light"/>
              <a:buNone/>
              <a:defRPr sz="3000">
                <a:latin typeface="Work Sans Light"/>
                <a:ea typeface="Work Sans Light"/>
                <a:cs typeface="Work Sans Light"/>
                <a:sym typeface="Work Sans Light"/>
              </a:defRPr>
            </a:lvl9pPr>
          </a:lstStyle>
          <a:p>
            <a:r>
              <a:t>xx%</a:t>
            </a:r>
          </a:p>
        </p:txBody>
      </p:sp>
      <p:sp>
        <p:nvSpPr>
          <p:cNvPr id="71" name="Google Shape;71;p13"/>
          <p:cNvSpPr txBox="1">
            <a:spLocks noGrp="1"/>
          </p:cNvSpPr>
          <p:nvPr>
            <p:ph type="title" idx="16" hasCustomPrompt="1"/>
          </p:nvPr>
        </p:nvSpPr>
        <p:spPr>
          <a:xfrm>
            <a:off x="228600" y="248250"/>
            <a:ext cx="836700" cy="310500"/>
          </a:xfrm>
          <a:prstGeom prst="rect">
            <a:avLst/>
          </a:prstGeom>
        </p:spPr>
        <p:txBody>
          <a:bodyPr spcFirstLastPara="1" wrap="square" lIns="91425" tIns="91425" rIns="91425" bIns="91425" anchor="ctr" anchorCtr="0">
            <a:noAutofit/>
          </a:bodyPr>
          <a:lstStyle>
            <a:lvl1pPr lvl="0">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lgn="ctr">
              <a:spcBef>
                <a:spcPts val="0"/>
              </a:spcBef>
              <a:spcAft>
                <a:spcPts val="0"/>
              </a:spcAft>
              <a:buSzPts val="9600"/>
              <a:buFont typeface="Work Sans Light"/>
              <a:buNone/>
              <a:defRPr sz="9600">
                <a:latin typeface="Work Sans Light"/>
                <a:ea typeface="Work Sans Light"/>
                <a:cs typeface="Work Sans Light"/>
                <a:sym typeface="Work Sans Light"/>
              </a:defRPr>
            </a:lvl2pPr>
            <a:lvl3pPr lvl="2" algn="ctr">
              <a:spcBef>
                <a:spcPts val="0"/>
              </a:spcBef>
              <a:spcAft>
                <a:spcPts val="0"/>
              </a:spcAft>
              <a:buSzPts val="9600"/>
              <a:buFont typeface="Work Sans Light"/>
              <a:buNone/>
              <a:defRPr sz="9600">
                <a:latin typeface="Work Sans Light"/>
                <a:ea typeface="Work Sans Light"/>
                <a:cs typeface="Work Sans Light"/>
                <a:sym typeface="Work Sans Light"/>
              </a:defRPr>
            </a:lvl3pPr>
            <a:lvl4pPr lvl="3" algn="ctr">
              <a:spcBef>
                <a:spcPts val="0"/>
              </a:spcBef>
              <a:spcAft>
                <a:spcPts val="0"/>
              </a:spcAft>
              <a:buSzPts val="9600"/>
              <a:buFont typeface="Work Sans Light"/>
              <a:buNone/>
              <a:defRPr sz="9600">
                <a:latin typeface="Work Sans Light"/>
                <a:ea typeface="Work Sans Light"/>
                <a:cs typeface="Work Sans Light"/>
                <a:sym typeface="Work Sans Light"/>
              </a:defRPr>
            </a:lvl4pPr>
            <a:lvl5pPr lvl="4" algn="ctr">
              <a:spcBef>
                <a:spcPts val="0"/>
              </a:spcBef>
              <a:spcAft>
                <a:spcPts val="0"/>
              </a:spcAft>
              <a:buSzPts val="9600"/>
              <a:buFont typeface="Work Sans Light"/>
              <a:buNone/>
              <a:defRPr sz="9600">
                <a:latin typeface="Work Sans Light"/>
                <a:ea typeface="Work Sans Light"/>
                <a:cs typeface="Work Sans Light"/>
                <a:sym typeface="Work Sans Light"/>
              </a:defRPr>
            </a:lvl5pPr>
            <a:lvl6pPr lvl="5" algn="ctr">
              <a:spcBef>
                <a:spcPts val="0"/>
              </a:spcBef>
              <a:spcAft>
                <a:spcPts val="0"/>
              </a:spcAft>
              <a:buSzPts val="9600"/>
              <a:buFont typeface="Work Sans Light"/>
              <a:buNone/>
              <a:defRPr sz="9600">
                <a:latin typeface="Work Sans Light"/>
                <a:ea typeface="Work Sans Light"/>
                <a:cs typeface="Work Sans Light"/>
                <a:sym typeface="Work Sans Light"/>
              </a:defRPr>
            </a:lvl6pPr>
            <a:lvl7pPr lvl="6" algn="ctr">
              <a:spcBef>
                <a:spcPts val="0"/>
              </a:spcBef>
              <a:spcAft>
                <a:spcPts val="0"/>
              </a:spcAft>
              <a:buSzPts val="9600"/>
              <a:buFont typeface="Work Sans Light"/>
              <a:buNone/>
              <a:defRPr sz="9600">
                <a:latin typeface="Work Sans Light"/>
                <a:ea typeface="Work Sans Light"/>
                <a:cs typeface="Work Sans Light"/>
                <a:sym typeface="Work Sans Light"/>
              </a:defRPr>
            </a:lvl7pPr>
            <a:lvl8pPr lvl="7" algn="ctr">
              <a:spcBef>
                <a:spcPts val="0"/>
              </a:spcBef>
              <a:spcAft>
                <a:spcPts val="0"/>
              </a:spcAft>
              <a:buSzPts val="9600"/>
              <a:buFont typeface="Work Sans Light"/>
              <a:buNone/>
              <a:defRPr sz="9600">
                <a:latin typeface="Work Sans Light"/>
                <a:ea typeface="Work Sans Light"/>
                <a:cs typeface="Work Sans Light"/>
                <a:sym typeface="Work Sans Light"/>
              </a:defRPr>
            </a:lvl8pPr>
            <a:lvl9pPr lvl="8" algn="ctr">
              <a:spcBef>
                <a:spcPts val="0"/>
              </a:spcBef>
              <a:spcAft>
                <a:spcPts val="0"/>
              </a:spcAft>
              <a:buSzPts val="9600"/>
              <a:buFont typeface="Work Sans Light"/>
              <a:buNone/>
              <a:defRPr sz="9600">
                <a:latin typeface="Work Sans Light"/>
                <a:ea typeface="Work Sans Light"/>
                <a:cs typeface="Work Sans Light"/>
                <a:sym typeface="Work Sans Light"/>
              </a:defRPr>
            </a:lvl9pPr>
          </a:lstStyle>
          <a:p>
            <a:r>
              <a:t>xx%</a:t>
            </a:r>
          </a:p>
        </p:txBody>
      </p:sp>
      <p:sp>
        <p:nvSpPr>
          <p:cNvPr id="72" name="Google Shape;72;p13"/>
          <p:cNvSpPr txBox="1">
            <a:spLocks noGrp="1"/>
          </p:cNvSpPr>
          <p:nvPr>
            <p:ph type="title" idx="17" hasCustomPrompt="1"/>
          </p:nvPr>
        </p:nvSpPr>
        <p:spPr>
          <a:xfrm>
            <a:off x="228600" y="1157829"/>
            <a:ext cx="836700" cy="310800"/>
          </a:xfrm>
          <a:prstGeom prst="rect">
            <a:avLst/>
          </a:prstGeom>
        </p:spPr>
        <p:txBody>
          <a:bodyPr spcFirstLastPara="1" wrap="square" lIns="91425" tIns="91425" rIns="91425" bIns="91425" anchor="ctr" anchorCtr="0">
            <a:noAutofit/>
          </a:bodyPr>
          <a:lstStyle>
            <a:lvl1pPr lvl="0">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lgn="ctr">
              <a:spcBef>
                <a:spcPts val="0"/>
              </a:spcBef>
              <a:spcAft>
                <a:spcPts val="0"/>
              </a:spcAft>
              <a:buSzPts val="6200"/>
              <a:buFont typeface="Work Sans Light"/>
              <a:buNone/>
              <a:defRPr sz="6200">
                <a:latin typeface="Work Sans Light"/>
                <a:ea typeface="Work Sans Light"/>
                <a:cs typeface="Work Sans Light"/>
                <a:sym typeface="Work Sans Light"/>
              </a:defRPr>
            </a:lvl2pPr>
            <a:lvl3pPr lvl="2" algn="ctr">
              <a:spcBef>
                <a:spcPts val="0"/>
              </a:spcBef>
              <a:spcAft>
                <a:spcPts val="0"/>
              </a:spcAft>
              <a:buSzPts val="6200"/>
              <a:buFont typeface="Work Sans Light"/>
              <a:buNone/>
              <a:defRPr sz="6200">
                <a:latin typeface="Work Sans Light"/>
                <a:ea typeface="Work Sans Light"/>
                <a:cs typeface="Work Sans Light"/>
                <a:sym typeface="Work Sans Light"/>
              </a:defRPr>
            </a:lvl3pPr>
            <a:lvl4pPr lvl="3" algn="ctr">
              <a:spcBef>
                <a:spcPts val="0"/>
              </a:spcBef>
              <a:spcAft>
                <a:spcPts val="0"/>
              </a:spcAft>
              <a:buSzPts val="6200"/>
              <a:buFont typeface="Work Sans Light"/>
              <a:buNone/>
              <a:defRPr sz="6200">
                <a:latin typeface="Work Sans Light"/>
                <a:ea typeface="Work Sans Light"/>
                <a:cs typeface="Work Sans Light"/>
                <a:sym typeface="Work Sans Light"/>
              </a:defRPr>
            </a:lvl4pPr>
            <a:lvl5pPr lvl="4" algn="ctr">
              <a:spcBef>
                <a:spcPts val="0"/>
              </a:spcBef>
              <a:spcAft>
                <a:spcPts val="0"/>
              </a:spcAft>
              <a:buSzPts val="6200"/>
              <a:buFont typeface="Work Sans Light"/>
              <a:buNone/>
              <a:defRPr sz="6200">
                <a:latin typeface="Work Sans Light"/>
                <a:ea typeface="Work Sans Light"/>
                <a:cs typeface="Work Sans Light"/>
                <a:sym typeface="Work Sans Light"/>
              </a:defRPr>
            </a:lvl5pPr>
            <a:lvl6pPr lvl="5" algn="ctr">
              <a:spcBef>
                <a:spcPts val="0"/>
              </a:spcBef>
              <a:spcAft>
                <a:spcPts val="0"/>
              </a:spcAft>
              <a:buSzPts val="6200"/>
              <a:buFont typeface="Work Sans Light"/>
              <a:buNone/>
              <a:defRPr sz="6200">
                <a:latin typeface="Work Sans Light"/>
                <a:ea typeface="Work Sans Light"/>
                <a:cs typeface="Work Sans Light"/>
                <a:sym typeface="Work Sans Light"/>
              </a:defRPr>
            </a:lvl6pPr>
            <a:lvl7pPr lvl="6" algn="ctr">
              <a:spcBef>
                <a:spcPts val="0"/>
              </a:spcBef>
              <a:spcAft>
                <a:spcPts val="0"/>
              </a:spcAft>
              <a:buSzPts val="6200"/>
              <a:buFont typeface="Work Sans Light"/>
              <a:buNone/>
              <a:defRPr sz="6200">
                <a:latin typeface="Work Sans Light"/>
                <a:ea typeface="Work Sans Light"/>
                <a:cs typeface="Work Sans Light"/>
                <a:sym typeface="Work Sans Light"/>
              </a:defRPr>
            </a:lvl7pPr>
            <a:lvl8pPr lvl="7" algn="ctr">
              <a:spcBef>
                <a:spcPts val="0"/>
              </a:spcBef>
              <a:spcAft>
                <a:spcPts val="0"/>
              </a:spcAft>
              <a:buSzPts val="6200"/>
              <a:buFont typeface="Work Sans Light"/>
              <a:buNone/>
              <a:defRPr sz="6200">
                <a:latin typeface="Work Sans Light"/>
                <a:ea typeface="Work Sans Light"/>
                <a:cs typeface="Work Sans Light"/>
                <a:sym typeface="Work Sans Light"/>
              </a:defRPr>
            </a:lvl8pPr>
            <a:lvl9pPr lvl="8" algn="ctr">
              <a:spcBef>
                <a:spcPts val="0"/>
              </a:spcBef>
              <a:spcAft>
                <a:spcPts val="0"/>
              </a:spcAft>
              <a:buSzPts val="6200"/>
              <a:buFont typeface="Work Sans Light"/>
              <a:buNone/>
              <a:defRPr sz="6200">
                <a:latin typeface="Work Sans Light"/>
                <a:ea typeface="Work Sans Light"/>
                <a:cs typeface="Work Sans Light"/>
                <a:sym typeface="Work Sans Light"/>
              </a:defRPr>
            </a:lvl9pPr>
          </a:lstStyle>
          <a:p>
            <a:r>
              <a:t>xx%</a:t>
            </a:r>
          </a:p>
        </p:txBody>
      </p:sp>
      <p:sp>
        <p:nvSpPr>
          <p:cNvPr id="73" name="Google Shape;73;p13"/>
          <p:cNvSpPr txBox="1">
            <a:spLocks noGrp="1"/>
          </p:cNvSpPr>
          <p:nvPr>
            <p:ph type="title" idx="18" hasCustomPrompt="1"/>
          </p:nvPr>
        </p:nvSpPr>
        <p:spPr>
          <a:xfrm>
            <a:off x="228600" y="2977586"/>
            <a:ext cx="836700" cy="310800"/>
          </a:xfrm>
          <a:prstGeom prst="rect">
            <a:avLst/>
          </a:prstGeom>
          <a:noFill/>
        </p:spPr>
        <p:txBody>
          <a:bodyPr spcFirstLastPara="1" wrap="square" lIns="91425" tIns="91425" rIns="91425" bIns="91425" anchor="ctr" anchorCtr="0">
            <a:noAutofit/>
          </a:bodyPr>
          <a:lstStyle>
            <a:lvl1pPr lvl="0">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spcBef>
                <a:spcPts val="0"/>
              </a:spcBef>
              <a:spcAft>
                <a:spcPts val="0"/>
              </a:spcAft>
              <a:buSzPts val="3000"/>
              <a:buFont typeface="Work Sans Light"/>
              <a:buNone/>
              <a:defRPr sz="3000">
                <a:latin typeface="Work Sans Light"/>
                <a:ea typeface="Work Sans Light"/>
                <a:cs typeface="Work Sans Light"/>
                <a:sym typeface="Work Sans Light"/>
              </a:defRPr>
            </a:lvl2pPr>
            <a:lvl3pPr lvl="2">
              <a:spcBef>
                <a:spcPts val="0"/>
              </a:spcBef>
              <a:spcAft>
                <a:spcPts val="0"/>
              </a:spcAft>
              <a:buSzPts val="3000"/>
              <a:buFont typeface="Work Sans Light"/>
              <a:buNone/>
              <a:defRPr sz="3000">
                <a:latin typeface="Work Sans Light"/>
                <a:ea typeface="Work Sans Light"/>
                <a:cs typeface="Work Sans Light"/>
                <a:sym typeface="Work Sans Light"/>
              </a:defRPr>
            </a:lvl3pPr>
            <a:lvl4pPr lvl="3">
              <a:spcBef>
                <a:spcPts val="0"/>
              </a:spcBef>
              <a:spcAft>
                <a:spcPts val="0"/>
              </a:spcAft>
              <a:buSzPts val="3000"/>
              <a:buFont typeface="Work Sans Light"/>
              <a:buNone/>
              <a:defRPr sz="3000">
                <a:latin typeface="Work Sans Light"/>
                <a:ea typeface="Work Sans Light"/>
                <a:cs typeface="Work Sans Light"/>
                <a:sym typeface="Work Sans Light"/>
              </a:defRPr>
            </a:lvl4pPr>
            <a:lvl5pPr lvl="4">
              <a:spcBef>
                <a:spcPts val="0"/>
              </a:spcBef>
              <a:spcAft>
                <a:spcPts val="0"/>
              </a:spcAft>
              <a:buSzPts val="3000"/>
              <a:buFont typeface="Work Sans Light"/>
              <a:buNone/>
              <a:defRPr sz="3000">
                <a:latin typeface="Work Sans Light"/>
                <a:ea typeface="Work Sans Light"/>
                <a:cs typeface="Work Sans Light"/>
                <a:sym typeface="Work Sans Light"/>
              </a:defRPr>
            </a:lvl5pPr>
            <a:lvl6pPr lvl="5">
              <a:spcBef>
                <a:spcPts val="0"/>
              </a:spcBef>
              <a:spcAft>
                <a:spcPts val="0"/>
              </a:spcAft>
              <a:buSzPts val="3000"/>
              <a:buFont typeface="Work Sans Light"/>
              <a:buNone/>
              <a:defRPr sz="3000">
                <a:latin typeface="Work Sans Light"/>
                <a:ea typeface="Work Sans Light"/>
                <a:cs typeface="Work Sans Light"/>
                <a:sym typeface="Work Sans Light"/>
              </a:defRPr>
            </a:lvl6pPr>
            <a:lvl7pPr lvl="6">
              <a:spcBef>
                <a:spcPts val="0"/>
              </a:spcBef>
              <a:spcAft>
                <a:spcPts val="0"/>
              </a:spcAft>
              <a:buSzPts val="3000"/>
              <a:buFont typeface="Work Sans Light"/>
              <a:buNone/>
              <a:defRPr sz="3000">
                <a:latin typeface="Work Sans Light"/>
                <a:ea typeface="Work Sans Light"/>
                <a:cs typeface="Work Sans Light"/>
                <a:sym typeface="Work Sans Light"/>
              </a:defRPr>
            </a:lvl7pPr>
            <a:lvl8pPr lvl="7">
              <a:spcBef>
                <a:spcPts val="0"/>
              </a:spcBef>
              <a:spcAft>
                <a:spcPts val="0"/>
              </a:spcAft>
              <a:buSzPts val="3000"/>
              <a:buFont typeface="Work Sans Light"/>
              <a:buNone/>
              <a:defRPr sz="3000">
                <a:latin typeface="Work Sans Light"/>
                <a:ea typeface="Work Sans Light"/>
                <a:cs typeface="Work Sans Light"/>
                <a:sym typeface="Work Sans Light"/>
              </a:defRPr>
            </a:lvl8pPr>
            <a:lvl9pPr lvl="8">
              <a:spcBef>
                <a:spcPts val="0"/>
              </a:spcBef>
              <a:spcAft>
                <a:spcPts val="0"/>
              </a:spcAft>
              <a:buSzPts val="3000"/>
              <a:buFont typeface="Work Sans Light"/>
              <a:buNone/>
              <a:defRPr sz="3000">
                <a:latin typeface="Work Sans Light"/>
                <a:ea typeface="Work Sans Light"/>
                <a:cs typeface="Work Sans Light"/>
                <a:sym typeface="Work Sans Light"/>
              </a:defRPr>
            </a:lvl9pPr>
          </a:lstStyle>
          <a:p>
            <a:r>
              <a:t>xx%</a:t>
            </a:r>
          </a:p>
        </p:txBody>
      </p:sp>
      <p:sp>
        <p:nvSpPr>
          <p:cNvPr id="74" name="Google Shape;74;p13"/>
          <p:cNvSpPr txBox="1">
            <a:spLocks noGrp="1"/>
          </p:cNvSpPr>
          <p:nvPr>
            <p:ph type="subTitle" idx="19"/>
          </p:nvPr>
        </p:nvSpPr>
        <p:spPr>
          <a:xfrm>
            <a:off x="1065450" y="3432500"/>
            <a:ext cx="3501000" cy="31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solidFill>
                  <a:schemeClr val="dk2"/>
                </a:solidFill>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75" name="Google Shape;75;p13"/>
          <p:cNvSpPr txBox="1">
            <a:spLocks noGrp="1"/>
          </p:cNvSpPr>
          <p:nvPr>
            <p:ph type="title" idx="20" hasCustomPrompt="1"/>
          </p:nvPr>
        </p:nvSpPr>
        <p:spPr>
          <a:xfrm>
            <a:off x="228600" y="3432525"/>
            <a:ext cx="836700" cy="310800"/>
          </a:xfrm>
          <a:prstGeom prst="rect">
            <a:avLst/>
          </a:prstGeom>
          <a:noFill/>
        </p:spPr>
        <p:txBody>
          <a:bodyPr spcFirstLastPara="1" wrap="square" lIns="91425" tIns="91425" rIns="91425" bIns="91425" anchor="ctr" anchorCtr="0">
            <a:noAutofit/>
          </a:bodyPr>
          <a:lstStyle>
            <a:lvl1pPr lvl="0">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spcBef>
                <a:spcPts val="0"/>
              </a:spcBef>
              <a:spcAft>
                <a:spcPts val="0"/>
              </a:spcAft>
              <a:buSzPts val="3000"/>
              <a:buFont typeface="Work Sans Light"/>
              <a:buNone/>
              <a:defRPr sz="3000">
                <a:latin typeface="Work Sans Light"/>
                <a:ea typeface="Work Sans Light"/>
                <a:cs typeface="Work Sans Light"/>
                <a:sym typeface="Work Sans Light"/>
              </a:defRPr>
            </a:lvl2pPr>
            <a:lvl3pPr lvl="2">
              <a:spcBef>
                <a:spcPts val="0"/>
              </a:spcBef>
              <a:spcAft>
                <a:spcPts val="0"/>
              </a:spcAft>
              <a:buSzPts val="3000"/>
              <a:buFont typeface="Work Sans Light"/>
              <a:buNone/>
              <a:defRPr sz="3000">
                <a:latin typeface="Work Sans Light"/>
                <a:ea typeface="Work Sans Light"/>
                <a:cs typeface="Work Sans Light"/>
                <a:sym typeface="Work Sans Light"/>
              </a:defRPr>
            </a:lvl3pPr>
            <a:lvl4pPr lvl="3">
              <a:spcBef>
                <a:spcPts val="0"/>
              </a:spcBef>
              <a:spcAft>
                <a:spcPts val="0"/>
              </a:spcAft>
              <a:buSzPts val="3000"/>
              <a:buFont typeface="Work Sans Light"/>
              <a:buNone/>
              <a:defRPr sz="3000">
                <a:latin typeface="Work Sans Light"/>
                <a:ea typeface="Work Sans Light"/>
                <a:cs typeface="Work Sans Light"/>
                <a:sym typeface="Work Sans Light"/>
              </a:defRPr>
            </a:lvl4pPr>
            <a:lvl5pPr lvl="4">
              <a:spcBef>
                <a:spcPts val="0"/>
              </a:spcBef>
              <a:spcAft>
                <a:spcPts val="0"/>
              </a:spcAft>
              <a:buSzPts val="3000"/>
              <a:buFont typeface="Work Sans Light"/>
              <a:buNone/>
              <a:defRPr sz="3000">
                <a:latin typeface="Work Sans Light"/>
                <a:ea typeface="Work Sans Light"/>
                <a:cs typeface="Work Sans Light"/>
                <a:sym typeface="Work Sans Light"/>
              </a:defRPr>
            </a:lvl5pPr>
            <a:lvl6pPr lvl="5">
              <a:spcBef>
                <a:spcPts val="0"/>
              </a:spcBef>
              <a:spcAft>
                <a:spcPts val="0"/>
              </a:spcAft>
              <a:buSzPts val="3000"/>
              <a:buFont typeface="Work Sans Light"/>
              <a:buNone/>
              <a:defRPr sz="3000">
                <a:latin typeface="Work Sans Light"/>
                <a:ea typeface="Work Sans Light"/>
                <a:cs typeface="Work Sans Light"/>
                <a:sym typeface="Work Sans Light"/>
              </a:defRPr>
            </a:lvl6pPr>
            <a:lvl7pPr lvl="6">
              <a:spcBef>
                <a:spcPts val="0"/>
              </a:spcBef>
              <a:spcAft>
                <a:spcPts val="0"/>
              </a:spcAft>
              <a:buSzPts val="3000"/>
              <a:buFont typeface="Work Sans Light"/>
              <a:buNone/>
              <a:defRPr sz="3000">
                <a:latin typeface="Work Sans Light"/>
                <a:ea typeface="Work Sans Light"/>
                <a:cs typeface="Work Sans Light"/>
                <a:sym typeface="Work Sans Light"/>
              </a:defRPr>
            </a:lvl7pPr>
            <a:lvl8pPr lvl="7">
              <a:spcBef>
                <a:spcPts val="0"/>
              </a:spcBef>
              <a:spcAft>
                <a:spcPts val="0"/>
              </a:spcAft>
              <a:buSzPts val="3000"/>
              <a:buFont typeface="Work Sans Light"/>
              <a:buNone/>
              <a:defRPr sz="3000">
                <a:latin typeface="Work Sans Light"/>
                <a:ea typeface="Work Sans Light"/>
                <a:cs typeface="Work Sans Light"/>
                <a:sym typeface="Work Sans Light"/>
              </a:defRPr>
            </a:lvl8pPr>
            <a:lvl9pPr lvl="8">
              <a:spcBef>
                <a:spcPts val="0"/>
              </a:spcBef>
              <a:spcAft>
                <a:spcPts val="0"/>
              </a:spcAft>
              <a:buSzPts val="3000"/>
              <a:buFont typeface="Work Sans Light"/>
              <a:buNone/>
              <a:defRPr sz="3000">
                <a:latin typeface="Work Sans Light"/>
                <a:ea typeface="Work Sans Light"/>
                <a:cs typeface="Work Sans Light"/>
                <a:sym typeface="Work Sans Light"/>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76"/>
        <p:cNvGrpSpPr/>
        <p:nvPr/>
      </p:nvGrpSpPr>
      <p:grpSpPr>
        <a:xfrm>
          <a:off x="0" y="0"/>
          <a:ext cx="0" cy="0"/>
          <a:chOff x="0" y="0"/>
          <a:chExt cx="0" cy="0"/>
        </a:xfrm>
      </p:grpSpPr>
      <p:pic>
        <p:nvPicPr>
          <p:cNvPr id="77" name="Google Shape;77;p14"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78" name="Google Shape;78;p14"/>
          <p:cNvSpPr txBox="1">
            <a:spLocks noGrp="1"/>
          </p:cNvSpPr>
          <p:nvPr>
            <p:ph type="title"/>
          </p:nvPr>
        </p:nvSpPr>
        <p:spPr>
          <a:xfrm>
            <a:off x="704850" y="3769442"/>
            <a:ext cx="5562600" cy="6984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2500"/>
              <a:buNone/>
              <a:defRPr sz="400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79" name="Google Shape;79;p14"/>
          <p:cNvSpPr txBox="1">
            <a:spLocks noGrp="1"/>
          </p:cNvSpPr>
          <p:nvPr>
            <p:ph type="subTitle" idx="1"/>
          </p:nvPr>
        </p:nvSpPr>
        <p:spPr>
          <a:xfrm>
            <a:off x="3352800" y="228600"/>
            <a:ext cx="5562600" cy="2538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25_1_1_1_1">
    <p:spTree>
      <p:nvGrpSpPr>
        <p:cNvPr id="1" name="Shape 80"/>
        <p:cNvGrpSpPr/>
        <p:nvPr/>
      </p:nvGrpSpPr>
      <p:grpSpPr>
        <a:xfrm>
          <a:off x="0" y="0"/>
          <a:ext cx="0" cy="0"/>
          <a:chOff x="0" y="0"/>
          <a:chExt cx="0" cy="0"/>
        </a:xfrm>
      </p:grpSpPr>
      <p:pic>
        <p:nvPicPr>
          <p:cNvPr id="81" name="Google Shape;81;p15"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82" name="Google Shape;82;p15"/>
          <p:cNvSpPr txBox="1">
            <a:spLocks noGrp="1"/>
          </p:cNvSpPr>
          <p:nvPr>
            <p:ph type="title"/>
          </p:nvPr>
        </p:nvSpPr>
        <p:spPr>
          <a:xfrm>
            <a:off x="2400300" y="3510550"/>
            <a:ext cx="4343400" cy="12162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83" name="Google Shape;83;p15"/>
          <p:cNvSpPr>
            <a:spLocks noGrp="1"/>
          </p:cNvSpPr>
          <p:nvPr>
            <p:ph type="pic" idx="2"/>
          </p:nvPr>
        </p:nvSpPr>
        <p:spPr>
          <a:xfrm>
            <a:off x="5114925" y="342500"/>
            <a:ext cx="3686100" cy="2229000"/>
          </a:xfrm>
          <a:prstGeom prst="rect">
            <a:avLst/>
          </a:prstGeom>
          <a:noFill/>
          <a:ln>
            <a:noFill/>
          </a:ln>
        </p:spPr>
      </p:sp>
      <p:sp>
        <p:nvSpPr>
          <p:cNvPr id="84" name="Google Shape;84;p15"/>
          <p:cNvSpPr txBox="1">
            <a:spLocks noGrp="1"/>
          </p:cNvSpPr>
          <p:nvPr>
            <p:ph type="subTitle" idx="1"/>
          </p:nvPr>
        </p:nvSpPr>
        <p:spPr>
          <a:xfrm>
            <a:off x="228600" y="228600"/>
            <a:ext cx="4215300" cy="1965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Char char="●"/>
              <a:defRPr sz="1200"/>
            </a:lvl1pPr>
            <a:lvl2pPr lvl="1" algn="ctr">
              <a:lnSpc>
                <a:spcPct val="100000"/>
              </a:lnSpc>
              <a:spcBef>
                <a:spcPts val="0"/>
              </a:spcBef>
              <a:spcAft>
                <a:spcPts val="0"/>
              </a:spcAft>
              <a:buSzPts val="1200"/>
              <a:buChar char="○"/>
              <a:defRPr/>
            </a:lvl2pPr>
            <a:lvl3pPr lvl="2" algn="ctr">
              <a:lnSpc>
                <a:spcPct val="100000"/>
              </a:lnSpc>
              <a:spcBef>
                <a:spcPts val="0"/>
              </a:spcBef>
              <a:spcAft>
                <a:spcPts val="0"/>
              </a:spcAft>
              <a:buSzPts val="1200"/>
              <a:buChar char="■"/>
              <a:defRPr/>
            </a:lvl3pPr>
            <a:lvl4pPr lvl="3" algn="ctr">
              <a:lnSpc>
                <a:spcPct val="100000"/>
              </a:lnSpc>
              <a:spcBef>
                <a:spcPts val="0"/>
              </a:spcBef>
              <a:spcAft>
                <a:spcPts val="0"/>
              </a:spcAft>
              <a:buSzPts val="1200"/>
              <a:buChar char="●"/>
              <a:defRPr/>
            </a:lvl4pPr>
            <a:lvl5pPr lvl="4" algn="ctr">
              <a:lnSpc>
                <a:spcPct val="100000"/>
              </a:lnSpc>
              <a:spcBef>
                <a:spcPts val="0"/>
              </a:spcBef>
              <a:spcAft>
                <a:spcPts val="0"/>
              </a:spcAft>
              <a:buSzPts val="1200"/>
              <a:buChar char="○"/>
              <a:defRPr/>
            </a:lvl5pPr>
            <a:lvl6pPr lvl="5" algn="ctr">
              <a:lnSpc>
                <a:spcPct val="100000"/>
              </a:lnSpc>
              <a:spcBef>
                <a:spcPts val="0"/>
              </a:spcBef>
              <a:spcAft>
                <a:spcPts val="0"/>
              </a:spcAft>
              <a:buSzPts val="1200"/>
              <a:buChar char="■"/>
              <a:defRPr/>
            </a:lvl6pPr>
            <a:lvl7pPr lvl="6" algn="ctr">
              <a:lnSpc>
                <a:spcPct val="100000"/>
              </a:lnSpc>
              <a:spcBef>
                <a:spcPts val="0"/>
              </a:spcBef>
              <a:spcAft>
                <a:spcPts val="0"/>
              </a:spcAft>
              <a:buSzPts val="1200"/>
              <a:buChar char="●"/>
              <a:defRPr/>
            </a:lvl7pPr>
            <a:lvl8pPr lvl="7" algn="ctr">
              <a:lnSpc>
                <a:spcPct val="100000"/>
              </a:lnSpc>
              <a:spcBef>
                <a:spcPts val="0"/>
              </a:spcBef>
              <a:spcAft>
                <a:spcPts val="0"/>
              </a:spcAft>
              <a:buSzPts val="1200"/>
              <a:buChar char="○"/>
              <a:defRPr/>
            </a:lvl8pPr>
            <a:lvl9pPr lvl="8" algn="ctr">
              <a:lnSpc>
                <a:spcPct val="100000"/>
              </a:lnSpc>
              <a:spcBef>
                <a:spcPts val="0"/>
              </a:spcBef>
              <a:spcAft>
                <a:spcPts val="0"/>
              </a:spcAft>
              <a:buSzPts val="12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85"/>
        <p:cNvGrpSpPr/>
        <p:nvPr/>
      </p:nvGrpSpPr>
      <p:grpSpPr>
        <a:xfrm>
          <a:off x="0" y="0"/>
          <a:ext cx="0" cy="0"/>
          <a:chOff x="0" y="0"/>
          <a:chExt cx="0" cy="0"/>
        </a:xfrm>
      </p:grpSpPr>
      <p:pic>
        <p:nvPicPr>
          <p:cNvPr id="86" name="Google Shape;86;p16"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87" name="Google Shape;87;p16"/>
          <p:cNvSpPr txBox="1">
            <a:spLocks noGrp="1"/>
          </p:cNvSpPr>
          <p:nvPr>
            <p:ph type="title"/>
          </p:nvPr>
        </p:nvSpPr>
        <p:spPr>
          <a:xfrm>
            <a:off x="228600" y="188925"/>
            <a:ext cx="7600800" cy="572700"/>
          </a:xfrm>
          <a:prstGeom prst="rect">
            <a:avLst/>
          </a:prstGeom>
          <a:ln>
            <a:noFill/>
          </a:ln>
        </p:spPr>
        <p:txBody>
          <a:bodyPr spcFirstLastPara="1" wrap="square" lIns="91425" tIns="91425" rIns="91425" bIns="91425" anchor="t" anchorCtr="0">
            <a:noAutofit/>
          </a:bodyPr>
          <a:lstStyle>
            <a:lvl1pPr lvl="0">
              <a:spcBef>
                <a:spcPts val="0"/>
              </a:spcBef>
              <a:spcAft>
                <a:spcPts val="0"/>
              </a:spcAft>
              <a:buSzPts val="2600"/>
              <a:buNone/>
              <a:defRPr sz="250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8"/>
        <p:cNvGrpSpPr/>
        <p:nvPr/>
      </p:nvGrpSpPr>
      <p:grpSpPr>
        <a:xfrm>
          <a:off x="0" y="0"/>
          <a:ext cx="0" cy="0"/>
          <a:chOff x="0" y="0"/>
          <a:chExt cx="0" cy="0"/>
        </a:xfrm>
      </p:grpSpPr>
      <p:pic>
        <p:nvPicPr>
          <p:cNvPr id="89" name="Google Shape;89;p17"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90" name="Google Shape;90;p17"/>
          <p:cNvSpPr txBox="1">
            <a:spLocks noGrp="1"/>
          </p:cNvSpPr>
          <p:nvPr>
            <p:ph type="subTitle" idx="1"/>
          </p:nvPr>
        </p:nvSpPr>
        <p:spPr>
          <a:xfrm>
            <a:off x="3309300" y="565963"/>
            <a:ext cx="2525400" cy="2347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91" name="Google Shape;91;p17"/>
          <p:cNvSpPr txBox="1">
            <a:spLocks noGrp="1"/>
          </p:cNvSpPr>
          <p:nvPr>
            <p:ph type="subTitle" idx="2"/>
          </p:nvPr>
        </p:nvSpPr>
        <p:spPr>
          <a:xfrm>
            <a:off x="243388" y="565963"/>
            <a:ext cx="2525400" cy="2347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92" name="Google Shape;92;p17"/>
          <p:cNvSpPr txBox="1">
            <a:spLocks noGrp="1"/>
          </p:cNvSpPr>
          <p:nvPr>
            <p:ph type="subTitle" idx="3"/>
          </p:nvPr>
        </p:nvSpPr>
        <p:spPr>
          <a:xfrm>
            <a:off x="6375213" y="565963"/>
            <a:ext cx="2525400" cy="2347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93" name="Google Shape;93;p17"/>
          <p:cNvSpPr txBox="1">
            <a:spLocks noGrp="1"/>
          </p:cNvSpPr>
          <p:nvPr>
            <p:ph type="title" hasCustomPrompt="1"/>
          </p:nvPr>
        </p:nvSpPr>
        <p:spPr>
          <a:xfrm>
            <a:off x="3308699" y="228598"/>
            <a:ext cx="678900" cy="402600"/>
          </a:xfrm>
          <a:prstGeom prst="rect">
            <a:avLst/>
          </a:prstGeom>
          <a:noFill/>
        </p:spPr>
        <p:txBody>
          <a:bodyPr spcFirstLastPara="1" wrap="square" lIns="91425" tIns="91425" rIns="91425" bIns="91425" anchor="b" anchorCtr="0">
            <a:noAutofit/>
          </a:bodyPr>
          <a:lstStyle>
            <a:lvl1pPr lvl="0">
              <a:spcBef>
                <a:spcPts val="0"/>
              </a:spcBef>
              <a:spcAft>
                <a:spcPts val="0"/>
              </a:spcAft>
              <a:buSzPts val="3000"/>
              <a:buNone/>
              <a:defRPr sz="1600">
                <a:latin typeface="Work Sans SemiBold"/>
                <a:ea typeface="Work Sans SemiBold"/>
                <a:cs typeface="Work Sans SemiBold"/>
                <a:sym typeface="Work Sans SemiBold"/>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r>
              <a:t>xx%</a:t>
            </a:r>
          </a:p>
        </p:txBody>
      </p:sp>
      <p:sp>
        <p:nvSpPr>
          <p:cNvPr id="94" name="Google Shape;94;p17"/>
          <p:cNvSpPr txBox="1">
            <a:spLocks noGrp="1"/>
          </p:cNvSpPr>
          <p:nvPr>
            <p:ph type="title" idx="4" hasCustomPrompt="1"/>
          </p:nvPr>
        </p:nvSpPr>
        <p:spPr>
          <a:xfrm>
            <a:off x="243375" y="228792"/>
            <a:ext cx="677700" cy="4020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1600">
                <a:latin typeface="Work Sans SemiBold"/>
                <a:ea typeface="Work Sans SemiBold"/>
                <a:cs typeface="Work Sans SemiBold"/>
                <a:sym typeface="Work Sans Semi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5" name="Google Shape;95;p17"/>
          <p:cNvSpPr txBox="1">
            <a:spLocks noGrp="1"/>
          </p:cNvSpPr>
          <p:nvPr>
            <p:ph type="title" idx="5" hasCustomPrompt="1"/>
          </p:nvPr>
        </p:nvSpPr>
        <p:spPr>
          <a:xfrm>
            <a:off x="6375223" y="228598"/>
            <a:ext cx="678900" cy="4026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1600">
                <a:latin typeface="Work Sans SemiBold"/>
                <a:ea typeface="Work Sans SemiBold"/>
                <a:cs typeface="Work Sans SemiBold"/>
                <a:sym typeface="Work Sans SemiBold"/>
              </a:defRPr>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96" name="Google Shape;96;p17"/>
          <p:cNvSpPr txBox="1">
            <a:spLocks noGrp="1"/>
          </p:cNvSpPr>
          <p:nvPr>
            <p:ph type="title" idx="6"/>
          </p:nvPr>
        </p:nvSpPr>
        <p:spPr>
          <a:xfrm>
            <a:off x="2241125" y="3498154"/>
            <a:ext cx="4899900" cy="12894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2600"/>
              <a:buNone/>
              <a:defRPr sz="260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97" name="Google Shape;97;p17"/>
          <p:cNvSpPr>
            <a:spLocks noGrp="1"/>
          </p:cNvSpPr>
          <p:nvPr>
            <p:ph type="pic" idx="7"/>
          </p:nvPr>
        </p:nvSpPr>
        <p:spPr>
          <a:xfrm>
            <a:off x="0" y="3161125"/>
            <a:ext cx="9144000" cy="19827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23_1">
    <p:spTree>
      <p:nvGrpSpPr>
        <p:cNvPr id="1" name="Shape 98"/>
        <p:cNvGrpSpPr/>
        <p:nvPr/>
      </p:nvGrpSpPr>
      <p:grpSpPr>
        <a:xfrm>
          <a:off x="0" y="0"/>
          <a:ext cx="0" cy="0"/>
          <a:chOff x="0" y="0"/>
          <a:chExt cx="0" cy="0"/>
        </a:xfrm>
      </p:grpSpPr>
      <p:pic>
        <p:nvPicPr>
          <p:cNvPr id="99" name="Google Shape;99;p18"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100" name="Google Shape;100;p18"/>
          <p:cNvSpPr txBox="1">
            <a:spLocks noGrp="1"/>
          </p:cNvSpPr>
          <p:nvPr>
            <p:ph type="title"/>
          </p:nvPr>
        </p:nvSpPr>
        <p:spPr>
          <a:xfrm>
            <a:off x="228600" y="192024"/>
            <a:ext cx="7600800" cy="5727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101" name="Google Shape;101;p18"/>
          <p:cNvSpPr txBox="1">
            <a:spLocks noGrp="1"/>
          </p:cNvSpPr>
          <p:nvPr>
            <p:ph type="subTitle" idx="1"/>
          </p:nvPr>
        </p:nvSpPr>
        <p:spPr>
          <a:xfrm>
            <a:off x="1314450" y="1302875"/>
            <a:ext cx="2917500" cy="966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02" name="Google Shape;102;p18"/>
          <p:cNvSpPr txBox="1">
            <a:spLocks noGrp="1"/>
          </p:cNvSpPr>
          <p:nvPr>
            <p:ph type="subTitle" idx="2"/>
          </p:nvPr>
        </p:nvSpPr>
        <p:spPr>
          <a:xfrm>
            <a:off x="1314450" y="2625650"/>
            <a:ext cx="2917500" cy="966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03" name="Google Shape;103;p18"/>
          <p:cNvSpPr txBox="1">
            <a:spLocks noGrp="1"/>
          </p:cNvSpPr>
          <p:nvPr>
            <p:ph type="subTitle" idx="3"/>
          </p:nvPr>
        </p:nvSpPr>
        <p:spPr>
          <a:xfrm>
            <a:off x="5657859" y="1302875"/>
            <a:ext cx="2917500" cy="966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04" name="Google Shape;104;p18"/>
          <p:cNvSpPr txBox="1">
            <a:spLocks noGrp="1"/>
          </p:cNvSpPr>
          <p:nvPr>
            <p:ph type="subTitle" idx="4"/>
          </p:nvPr>
        </p:nvSpPr>
        <p:spPr>
          <a:xfrm>
            <a:off x="1314450" y="3948425"/>
            <a:ext cx="2917500" cy="966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05" name="Google Shape;105;p18"/>
          <p:cNvSpPr txBox="1">
            <a:spLocks noGrp="1"/>
          </p:cNvSpPr>
          <p:nvPr>
            <p:ph type="subTitle" idx="5"/>
          </p:nvPr>
        </p:nvSpPr>
        <p:spPr>
          <a:xfrm>
            <a:off x="5657859" y="2625650"/>
            <a:ext cx="2917500" cy="966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06" name="Google Shape;106;p18"/>
          <p:cNvSpPr txBox="1">
            <a:spLocks noGrp="1"/>
          </p:cNvSpPr>
          <p:nvPr>
            <p:ph type="subTitle" idx="6"/>
          </p:nvPr>
        </p:nvSpPr>
        <p:spPr>
          <a:xfrm>
            <a:off x="5657859" y="3948425"/>
            <a:ext cx="2917500" cy="966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07" name="Google Shape;107;p18"/>
          <p:cNvSpPr txBox="1">
            <a:spLocks noGrp="1"/>
          </p:cNvSpPr>
          <p:nvPr>
            <p:ph type="title" idx="7" hasCustomPrompt="1"/>
          </p:nvPr>
        </p:nvSpPr>
        <p:spPr>
          <a:xfrm>
            <a:off x="4574700" y="3948425"/>
            <a:ext cx="1083300" cy="310800"/>
          </a:xfrm>
          <a:prstGeom prst="rect">
            <a:avLst/>
          </a:prstGeom>
          <a:noFill/>
        </p:spPr>
        <p:txBody>
          <a:bodyPr spcFirstLastPara="1" wrap="square" lIns="91425" tIns="91425" rIns="91425" bIns="91425" anchor="t" anchorCtr="0">
            <a:noAutofit/>
          </a:bodyPr>
          <a:lstStyle>
            <a:lvl1pPr lvl="0" algn="r">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spcBef>
                <a:spcPts val="0"/>
              </a:spcBef>
              <a:spcAft>
                <a:spcPts val="0"/>
              </a:spcAft>
              <a:buSzPts val="3000"/>
              <a:buFont typeface="Work Sans Light"/>
              <a:buNone/>
              <a:defRPr sz="3000">
                <a:latin typeface="Work Sans Light"/>
                <a:ea typeface="Work Sans Light"/>
                <a:cs typeface="Work Sans Light"/>
                <a:sym typeface="Work Sans Light"/>
              </a:defRPr>
            </a:lvl2pPr>
            <a:lvl3pPr lvl="2">
              <a:spcBef>
                <a:spcPts val="0"/>
              </a:spcBef>
              <a:spcAft>
                <a:spcPts val="0"/>
              </a:spcAft>
              <a:buSzPts val="3000"/>
              <a:buFont typeface="Work Sans Light"/>
              <a:buNone/>
              <a:defRPr sz="3000">
                <a:latin typeface="Work Sans Light"/>
                <a:ea typeface="Work Sans Light"/>
                <a:cs typeface="Work Sans Light"/>
                <a:sym typeface="Work Sans Light"/>
              </a:defRPr>
            </a:lvl3pPr>
            <a:lvl4pPr lvl="3">
              <a:spcBef>
                <a:spcPts val="0"/>
              </a:spcBef>
              <a:spcAft>
                <a:spcPts val="0"/>
              </a:spcAft>
              <a:buSzPts val="3000"/>
              <a:buFont typeface="Work Sans Light"/>
              <a:buNone/>
              <a:defRPr sz="3000">
                <a:latin typeface="Work Sans Light"/>
                <a:ea typeface="Work Sans Light"/>
                <a:cs typeface="Work Sans Light"/>
                <a:sym typeface="Work Sans Light"/>
              </a:defRPr>
            </a:lvl4pPr>
            <a:lvl5pPr lvl="4">
              <a:spcBef>
                <a:spcPts val="0"/>
              </a:spcBef>
              <a:spcAft>
                <a:spcPts val="0"/>
              </a:spcAft>
              <a:buSzPts val="3000"/>
              <a:buFont typeface="Work Sans Light"/>
              <a:buNone/>
              <a:defRPr sz="3000">
                <a:latin typeface="Work Sans Light"/>
                <a:ea typeface="Work Sans Light"/>
                <a:cs typeface="Work Sans Light"/>
                <a:sym typeface="Work Sans Light"/>
              </a:defRPr>
            </a:lvl5pPr>
            <a:lvl6pPr lvl="5">
              <a:spcBef>
                <a:spcPts val="0"/>
              </a:spcBef>
              <a:spcAft>
                <a:spcPts val="0"/>
              </a:spcAft>
              <a:buSzPts val="3000"/>
              <a:buFont typeface="Work Sans Light"/>
              <a:buNone/>
              <a:defRPr sz="3000">
                <a:latin typeface="Work Sans Light"/>
                <a:ea typeface="Work Sans Light"/>
                <a:cs typeface="Work Sans Light"/>
                <a:sym typeface="Work Sans Light"/>
              </a:defRPr>
            </a:lvl6pPr>
            <a:lvl7pPr lvl="6">
              <a:spcBef>
                <a:spcPts val="0"/>
              </a:spcBef>
              <a:spcAft>
                <a:spcPts val="0"/>
              </a:spcAft>
              <a:buSzPts val="3000"/>
              <a:buFont typeface="Work Sans Light"/>
              <a:buNone/>
              <a:defRPr sz="3000">
                <a:latin typeface="Work Sans Light"/>
                <a:ea typeface="Work Sans Light"/>
                <a:cs typeface="Work Sans Light"/>
                <a:sym typeface="Work Sans Light"/>
              </a:defRPr>
            </a:lvl7pPr>
            <a:lvl8pPr lvl="7">
              <a:spcBef>
                <a:spcPts val="0"/>
              </a:spcBef>
              <a:spcAft>
                <a:spcPts val="0"/>
              </a:spcAft>
              <a:buSzPts val="3000"/>
              <a:buFont typeface="Work Sans Light"/>
              <a:buNone/>
              <a:defRPr sz="3000">
                <a:latin typeface="Work Sans Light"/>
                <a:ea typeface="Work Sans Light"/>
                <a:cs typeface="Work Sans Light"/>
                <a:sym typeface="Work Sans Light"/>
              </a:defRPr>
            </a:lvl8pPr>
            <a:lvl9pPr lvl="8">
              <a:spcBef>
                <a:spcPts val="0"/>
              </a:spcBef>
              <a:spcAft>
                <a:spcPts val="0"/>
              </a:spcAft>
              <a:buSzPts val="3000"/>
              <a:buFont typeface="Work Sans Light"/>
              <a:buNone/>
              <a:defRPr sz="3000">
                <a:latin typeface="Work Sans Light"/>
                <a:ea typeface="Work Sans Light"/>
                <a:cs typeface="Work Sans Light"/>
                <a:sym typeface="Work Sans Light"/>
              </a:defRPr>
            </a:lvl9pPr>
          </a:lstStyle>
          <a:p>
            <a:r>
              <a:t>xx%</a:t>
            </a:r>
          </a:p>
        </p:txBody>
      </p:sp>
      <p:sp>
        <p:nvSpPr>
          <p:cNvPr id="108" name="Google Shape;108;p18"/>
          <p:cNvSpPr txBox="1">
            <a:spLocks noGrp="1"/>
          </p:cNvSpPr>
          <p:nvPr>
            <p:ph type="title" idx="8" hasCustomPrompt="1"/>
          </p:nvPr>
        </p:nvSpPr>
        <p:spPr>
          <a:xfrm>
            <a:off x="4574700" y="1302875"/>
            <a:ext cx="1083300" cy="310800"/>
          </a:xfrm>
          <a:prstGeom prst="rect">
            <a:avLst/>
          </a:prstGeom>
          <a:noFill/>
        </p:spPr>
        <p:txBody>
          <a:bodyPr spcFirstLastPara="1" wrap="square" lIns="91425" tIns="91425" rIns="91425" bIns="91425" anchor="t" anchorCtr="0">
            <a:noAutofit/>
          </a:bodyPr>
          <a:lstStyle>
            <a:lvl1pPr lvl="0" algn="r">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spcBef>
                <a:spcPts val="0"/>
              </a:spcBef>
              <a:spcAft>
                <a:spcPts val="0"/>
              </a:spcAft>
              <a:buSzPts val="3000"/>
              <a:buFont typeface="Work Sans Light"/>
              <a:buNone/>
              <a:defRPr sz="3000">
                <a:latin typeface="Work Sans Light"/>
                <a:ea typeface="Work Sans Light"/>
                <a:cs typeface="Work Sans Light"/>
                <a:sym typeface="Work Sans Light"/>
              </a:defRPr>
            </a:lvl2pPr>
            <a:lvl3pPr lvl="2">
              <a:spcBef>
                <a:spcPts val="0"/>
              </a:spcBef>
              <a:spcAft>
                <a:spcPts val="0"/>
              </a:spcAft>
              <a:buSzPts val="3000"/>
              <a:buFont typeface="Work Sans Light"/>
              <a:buNone/>
              <a:defRPr sz="3000">
                <a:latin typeface="Work Sans Light"/>
                <a:ea typeface="Work Sans Light"/>
                <a:cs typeface="Work Sans Light"/>
                <a:sym typeface="Work Sans Light"/>
              </a:defRPr>
            </a:lvl3pPr>
            <a:lvl4pPr lvl="3">
              <a:spcBef>
                <a:spcPts val="0"/>
              </a:spcBef>
              <a:spcAft>
                <a:spcPts val="0"/>
              </a:spcAft>
              <a:buSzPts val="3000"/>
              <a:buFont typeface="Work Sans Light"/>
              <a:buNone/>
              <a:defRPr sz="3000">
                <a:latin typeface="Work Sans Light"/>
                <a:ea typeface="Work Sans Light"/>
                <a:cs typeface="Work Sans Light"/>
                <a:sym typeface="Work Sans Light"/>
              </a:defRPr>
            </a:lvl4pPr>
            <a:lvl5pPr lvl="4">
              <a:spcBef>
                <a:spcPts val="0"/>
              </a:spcBef>
              <a:spcAft>
                <a:spcPts val="0"/>
              </a:spcAft>
              <a:buSzPts val="3000"/>
              <a:buFont typeface="Work Sans Light"/>
              <a:buNone/>
              <a:defRPr sz="3000">
                <a:latin typeface="Work Sans Light"/>
                <a:ea typeface="Work Sans Light"/>
                <a:cs typeface="Work Sans Light"/>
                <a:sym typeface="Work Sans Light"/>
              </a:defRPr>
            </a:lvl5pPr>
            <a:lvl6pPr lvl="5">
              <a:spcBef>
                <a:spcPts val="0"/>
              </a:spcBef>
              <a:spcAft>
                <a:spcPts val="0"/>
              </a:spcAft>
              <a:buSzPts val="3000"/>
              <a:buFont typeface="Work Sans Light"/>
              <a:buNone/>
              <a:defRPr sz="3000">
                <a:latin typeface="Work Sans Light"/>
                <a:ea typeface="Work Sans Light"/>
                <a:cs typeface="Work Sans Light"/>
                <a:sym typeface="Work Sans Light"/>
              </a:defRPr>
            </a:lvl6pPr>
            <a:lvl7pPr lvl="6">
              <a:spcBef>
                <a:spcPts val="0"/>
              </a:spcBef>
              <a:spcAft>
                <a:spcPts val="0"/>
              </a:spcAft>
              <a:buSzPts val="3000"/>
              <a:buFont typeface="Work Sans Light"/>
              <a:buNone/>
              <a:defRPr sz="3000">
                <a:latin typeface="Work Sans Light"/>
                <a:ea typeface="Work Sans Light"/>
                <a:cs typeface="Work Sans Light"/>
                <a:sym typeface="Work Sans Light"/>
              </a:defRPr>
            </a:lvl7pPr>
            <a:lvl8pPr lvl="7">
              <a:spcBef>
                <a:spcPts val="0"/>
              </a:spcBef>
              <a:spcAft>
                <a:spcPts val="0"/>
              </a:spcAft>
              <a:buSzPts val="3000"/>
              <a:buFont typeface="Work Sans Light"/>
              <a:buNone/>
              <a:defRPr sz="3000">
                <a:latin typeface="Work Sans Light"/>
                <a:ea typeface="Work Sans Light"/>
                <a:cs typeface="Work Sans Light"/>
                <a:sym typeface="Work Sans Light"/>
              </a:defRPr>
            </a:lvl8pPr>
            <a:lvl9pPr lvl="8">
              <a:spcBef>
                <a:spcPts val="0"/>
              </a:spcBef>
              <a:spcAft>
                <a:spcPts val="0"/>
              </a:spcAft>
              <a:buSzPts val="3000"/>
              <a:buFont typeface="Work Sans Light"/>
              <a:buNone/>
              <a:defRPr sz="3000">
                <a:latin typeface="Work Sans Light"/>
                <a:ea typeface="Work Sans Light"/>
                <a:cs typeface="Work Sans Light"/>
                <a:sym typeface="Work Sans Light"/>
              </a:defRPr>
            </a:lvl9pPr>
          </a:lstStyle>
          <a:p>
            <a:r>
              <a:t>xx%</a:t>
            </a:r>
          </a:p>
        </p:txBody>
      </p:sp>
      <p:sp>
        <p:nvSpPr>
          <p:cNvPr id="109" name="Google Shape;109;p18"/>
          <p:cNvSpPr txBox="1">
            <a:spLocks noGrp="1"/>
          </p:cNvSpPr>
          <p:nvPr>
            <p:ph type="title" idx="9" hasCustomPrompt="1"/>
          </p:nvPr>
        </p:nvSpPr>
        <p:spPr>
          <a:xfrm>
            <a:off x="229550" y="1302875"/>
            <a:ext cx="1083300" cy="310500"/>
          </a:xfrm>
          <a:prstGeom prst="rect">
            <a:avLst/>
          </a:prstGeom>
        </p:spPr>
        <p:txBody>
          <a:bodyPr spcFirstLastPara="1" wrap="square" lIns="91425" tIns="91425" rIns="91425" bIns="91425" anchor="t" anchorCtr="0">
            <a:noAutofit/>
          </a:bodyPr>
          <a:lstStyle>
            <a:lvl1pPr lvl="0" algn="r">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lgn="ctr">
              <a:spcBef>
                <a:spcPts val="0"/>
              </a:spcBef>
              <a:spcAft>
                <a:spcPts val="0"/>
              </a:spcAft>
              <a:buSzPts val="9600"/>
              <a:buFont typeface="Work Sans Light"/>
              <a:buNone/>
              <a:defRPr sz="9600">
                <a:latin typeface="Work Sans Light"/>
                <a:ea typeface="Work Sans Light"/>
                <a:cs typeface="Work Sans Light"/>
                <a:sym typeface="Work Sans Light"/>
              </a:defRPr>
            </a:lvl2pPr>
            <a:lvl3pPr lvl="2" algn="ctr">
              <a:spcBef>
                <a:spcPts val="0"/>
              </a:spcBef>
              <a:spcAft>
                <a:spcPts val="0"/>
              </a:spcAft>
              <a:buSzPts val="9600"/>
              <a:buFont typeface="Work Sans Light"/>
              <a:buNone/>
              <a:defRPr sz="9600">
                <a:latin typeface="Work Sans Light"/>
                <a:ea typeface="Work Sans Light"/>
                <a:cs typeface="Work Sans Light"/>
                <a:sym typeface="Work Sans Light"/>
              </a:defRPr>
            </a:lvl3pPr>
            <a:lvl4pPr lvl="3" algn="ctr">
              <a:spcBef>
                <a:spcPts val="0"/>
              </a:spcBef>
              <a:spcAft>
                <a:spcPts val="0"/>
              </a:spcAft>
              <a:buSzPts val="9600"/>
              <a:buFont typeface="Work Sans Light"/>
              <a:buNone/>
              <a:defRPr sz="9600">
                <a:latin typeface="Work Sans Light"/>
                <a:ea typeface="Work Sans Light"/>
                <a:cs typeface="Work Sans Light"/>
                <a:sym typeface="Work Sans Light"/>
              </a:defRPr>
            </a:lvl4pPr>
            <a:lvl5pPr lvl="4" algn="ctr">
              <a:spcBef>
                <a:spcPts val="0"/>
              </a:spcBef>
              <a:spcAft>
                <a:spcPts val="0"/>
              </a:spcAft>
              <a:buSzPts val="9600"/>
              <a:buFont typeface="Work Sans Light"/>
              <a:buNone/>
              <a:defRPr sz="9600">
                <a:latin typeface="Work Sans Light"/>
                <a:ea typeface="Work Sans Light"/>
                <a:cs typeface="Work Sans Light"/>
                <a:sym typeface="Work Sans Light"/>
              </a:defRPr>
            </a:lvl5pPr>
            <a:lvl6pPr lvl="5" algn="ctr">
              <a:spcBef>
                <a:spcPts val="0"/>
              </a:spcBef>
              <a:spcAft>
                <a:spcPts val="0"/>
              </a:spcAft>
              <a:buSzPts val="9600"/>
              <a:buFont typeface="Work Sans Light"/>
              <a:buNone/>
              <a:defRPr sz="9600">
                <a:latin typeface="Work Sans Light"/>
                <a:ea typeface="Work Sans Light"/>
                <a:cs typeface="Work Sans Light"/>
                <a:sym typeface="Work Sans Light"/>
              </a:defRPr>
            </a:lvl6pPr>
            <a:lvl7pPr lvl="6" algn="ctr">
              <a:spcBef>
                <a:spcPts val="0"/>
              </a:spcBef>
              <a:spcAft>
                <a:spcPts val="0"/>
              </a:spcAft>
              <a:buSzPts val="9600"/>
              <a:buFont typeface="Work Sans Light"/>
              <a:buNone/>
              <a:defRPr sz="9600">
                <a:latin typeface="Work Sans Light"/>
                <a:ea typeface="Work Sans Light"/>
                <a:cs typeface="Work Sans Light"/>
                <a:sym typeface="Work Sans Light"/>
              </a:defRPr>
            </a:lvl7pPr>
            <a:lvl8pPr lvl="7" algn="ctr">
              <a:spcBef>
                <a:spcPts val="0"/>
              </a:spcBef>
              <a:spcAft>
                <a:spcPts val="0"/>
              </a:spcAft>
              <a:buSzPts val="9600"/>
              <a:buFont typeface="Work Sans Light"/>
              <a:buNone/>
              <a:defRPr sz="9600">
                <a:latin typeface="Work Sans Light"/>
                <a:ea typeface="Work Sans Light"/>
                <a:cs typeface="Work Sans Light"/>
                <a:sym typeface="Work Sans Light"/>
              </a:defRPr>
            </a:lvl8pPr>
            <a:lvl9pPr lvl="8" algn="ctr">
              <a:spcBef>
                <a:spcPts val="0"/>
              </a:spcBef>
              <a:spcAft>
                <a:spcPts val="0"/>
              </a:spcAft>
              <a:buSzPts val="9600"/>
              <a:buFont typeface="Work Sans Light"/>
              <a:buNone/>
              <a:defRPr sz="9600">
                <a:latin typeface="Work Sans Light"/>
                <a:ea typeface="Work Sans Light"/>
                <a:cs typeface="Work Sans Light"/>
                <a:sym typeface="Work Sans Light"/>
              </a:defRPr>
            </a:lvl9pPr>
          </a:lstStyle>
          <a:p>
            <a:r>
              <a:t>xx%</a:t>
            </a:r>
          </a:p>
        </p:txBody>
      </p:sp>
      <p:sp>
        <p:nvSpPr>
          <p:cNvPr id="110" name="Google Shape;110;p18"/>
          <p:cNvSpPr txBox="1">
            <a:spLocks noGrp="1"/>
          </p:cNvSpPr>
          <p:nvPr>
            <p:ph type="title" idx="13" hasCustomPrompt="1"/>
          </p:nvPr>
        </p:nvSpPr>
        <p:spPr>
          <a:xfrm>
            <a:off x="229550" y="3948425"/>
            <a:ext cx="1083300" cy="310800"/>
          </a:xfrm>
          <a:prstGeom prst="rect">
            <a:avLst/>
          </a:prstGeom>
        </p:spPr>
        <p:txBody>
          <a:bodyPr spcFirstLastPara="1" wrap="square" lIns="91425" tIns="91425" rIns="91425" bIns="91425" anchor="t" anchorCtr="0">
            <a:noAutofit/>
          </a:bodyPr>
          <a:lstStyle>
            <a:lvl1pPr lvl="0" algn="r">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lgn="ctr">
              <a:spcBef>
                <a:spcPts val="0"/>
              </a:spcBef>
              <a:spcAft>
                <a:spcPts val="0"/>
              </a:spcAft>
              <a:buSzPts val="6200"/>
              <a:buFont typeface="Work Sans Light"/>
              <a:buNone/>
              <a:defRPr sz="6200">
                <a:latin typeface="Work Sans Light"/>
                <a:ea typeface="Work Sans Light"/>
                <a:cs typeface="Work Sans Light"/>
                <a:sym typeface="Work Sans Light"/>
              </a:defRPr>
            </a:lvl2pPr>
            <a:lvl3pPr lvl="2" algn="ctr">
              <a:spcBef>
                <a:spcPts val="0"/>
              </a:spcBef>
              <a:spcAft>
                <a:spcPts val="0"/>
              </a:spcAft>
              <a:buSzPts val="6200"/>
              <a:buFont typeface="Work Sans Light"/>
              <a:buNone/>
              <a:defRPr sz="6200">
                <a:latin typeface="Work Sans Light"/>
                <a:ea typeface="Work Sans Light"/>
                <a:cs typeface="Work Sans Light"/>
                <a:sym typeface="Work Sans Light"/>
              </a:defRPr>
            </a:lvl3pPr>
            <a:lvl4pPr lvl="3" algn="ctr">
              <a:spcBef>
                <a:spcPts val="0"/>
              </a:spcBef>
              <a:spcAft>
                <a:spcPts val="0"/>
              </a:spcAft>
              <a:buSzPts val="6200"/>
              <a:buFont typeface="Work Sans Light"/>
              <a:buNone/>
              <a:defRPr sz="6200">
                <a:latin typeface="Work Sans Light"/>
                <a:ea typeface="Work Sans Light"/>
                <a:cs typeface="Work Sans Light"/>
                <a:sym typeface="Work Sans Light"/>
              </a:defRPr>
            </a:lvl4pPr>
            <a:lvl5pPr lvl="4" algn="ctr">
              <a:spcBef>
                <a:spcPts val="0"/>
              </a:spcBef>
              <a:spcAft>
                <a:spcPts val="0"/>
              </a:spcAft>
              <a:buSzPts val="6200"/>
              <a:buFont typeface="Work Sans Light"/>
              <a:buNone/>
              <a:defRPr sz="6200">
                <a:latin typeface="Work Sans Light"/>
                <a:ea typeface="Work Sans Light"/>
                <a:cs typeface="Work Sans Light"/>
                <a:sym typeface="Work Sans Light"/>
              </a:defRPr>
            </a:lvl5pPr>
            <a:lvl6pPr lvl="5" algn="ctr">
              <a:spcBef>
                <a:spcPts val="0"/>
              </a:spcBef>
              <a:spcAft>
                <a:spcPts val="0"/>
              </a:spcAft>
              <a:buSzPts val="6200"/>
              <a:buFont typeface="Work Sans Light"/>
              <a:buNone/>
              <a:defRPr sz="6200">
                <a:latin typeface="Work Sans Light"/>
                <a:ea typeface="Work Sans Light"/>
                <a:cs typeface="Work Sans Light"/>
                <a:sym typeface="Work Sans Light"/>
              </a:defRPr>
            </a:lvl6pPr>
            <a:lvl7pPr lvl="6" algn="ctr">
              <a:spcBef>
                <a:spcPts val="0"/>
              </a:spcBef>
              <a:spcAft>
                <a:spcPts val="0"/>
              </a:spcAft>
              <a:buSzPts val="6200"/>
              <a:buFont typeface="Work Sans Light"/>
              <a:buNone/>
              <a:defRPr sz="6200">
                <a:latin typeface="Work Sans Light"/>
                <a:ea typeface="Work Sans Light"/>
                <a:cs typeface="Work Sans Light"/>
                <a:sym typeface="Work Sans Light"/>
              </a:defRPr>
            </a:lvl7pPr>
            <a:lvl8pPr lvl="7" algn="ctr">
              <a:spcBef>
                <a:spcPts val="0"/>
              </a:spcBef>
              <a:spcAft>
                <a:spcPts val="0"/>
              </a:spcAft>
              <a:buSzPts val="6200"/>
              <a:buFont typeface="Work Sans Light"/>
              <a:buNone/>
              <a:defRPr sz="6200">
                <a:latin typeface="Work Sans Light"/>
                <a:ea typeface="Work Sans Light"/>
                <a:cs typeface="Work Sans Light"/>
                <a:sym typeface="Work Sans Light"/>
              </a:defRPr>
            </a:lvl8pPr>
            <a:lvl9pPr lvl="8" algn="ctr">
              <a:spcBef>
                <a:spcPts val="0"/>
              </a:spcBef>
              <a:spcAft>
                <a:spcPts val="0"/>
              </a:spcAft>
              <a:buSzPts val="6200"/>
              <a:buFont typeface="Work Sans Light"/>
              <a:buNone/>
              <a:defRPr sz="6200">
                <a:latin typeface="Work Sans Light"/>
                <a:ea typeface="Work Sans Light"/>
                <a:cs typeface="Work Sans Light"/>
                <a:sym typeface="Work Sans Light"/>
              </a:defRPr>
            </a:lvl9pPr>
          </a:lstStyle>
          <a:p>
            <a:r>
              <a:t>xx%</a:t>
            </a:r>
          </a:p>
        </p:txBody>
      </p:sp>
      <p:sp>
        <p:nvSpPr>
          <p:cNvPr id="111" name="Google Shape;111;p18"/>
          <p:cNvSpPr txBox="1">
            <a:spLocks noGrp="1"/>
          </p:cNvSpPr>
          <p:nvPr>
            <p:ph type="title" idx="14" hasCustomPrompt="1"/>
          </p:nvPr>
        </p:nvSpPr>
        <p:spPr>
          <a:xfrm>
            <a:off x="4574700" y="2625650"/>
            <a:ext cx="1083300" cy="310800"/>
          </a:xfrm>
          <a:prstGeom prst="rect">
            <a:avLst/>
          </a:prstGeom>
          <a:noFill/>
        </p:spPr>
        <p:txBody>
          <a:bodyPr spcFirstLastPara="1" wrap="square" lIns="91425" tIns="91425" rIns="91425" bIns="91425" anchor="t" anchorCtr="0">
            <a:noAutofit/>
          </a:bodyPr>
          <a:lstStyle>
            <a:lvl1pPr lvl="0" algn="r">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spcBef>
                <a:spcPts val="0"/>
              </a:spcBef>
              <a:spcAft>
                <a:spcPts val="0"/>
              </a:spcAft>
              <a:buSzPts val="3000"/>
              <a:buFont typeface="Work Sans Light"/>
              <a:buNone/>
              <a:defRPr sz="3000">
                <a:latin typeface="Work Sans Light"/>
                <a:ea typeface="Work Sans Light"/>
                <a:cs typeface="Work Sans Light"/>
                <a:sym typeface="Work Sans Light"/>
              </a:defRPr>
            </a:lvl2pPr>
            <a:lvl3pPr lvl="2">
              <a:spcBef>
                <a:spcPts val="0"/>
              </a:spcBef>
              <a:spcAft>
                <a:spcPts val="0"/>
              </a:spcAft>
              <a:buSzPts val="3000"/>
              <a:buFont typeface="Work Sans Light"/>
              <a:buNone/>
              <a:defRPr sz="3000">
                <a:latin typeface="Work Sans Light"/>
                <a:ea typeface="Work Sans Light"/>
                <a:cs typeface="Work Sans Light"/>
                <a:sym typeface="Work Sans Light"/>
              </a:defRPr>
            </a:lvl3pPr>
            <a:lvl4pPr lvl="3">
              <a:spcBef>
                <a:spcPts val="0"/>
              </a:spcBef>
              <a:spcAft>
                <a:spcPts val="0"/>
              </a:spcAft>
              <a:buSzPts val="3000"/>
              <a:buFont typeface="Work Sans Light"/>
              <a:buNone/>
              <a:defRPr sz="3000">
                <a:latin typeface="Work Sans Light"/>
                <a:ea typeface="Work Sans Light"/>
                <a:cs typeface="Work Sans Light"/>
                <a:sym typeface="Work Sans Light"/>
              </a:defRPr>
            </a:lvl4pPr>
            <a:lvl5pPr lvl="4">
              <a:spcBef>
                <a:spcPts val="0"/>
              </a:spcBef>
              <a:spcAft>
                <a:spcPts val="0"/>
              </a:spcAft>
              <a:buSzPts val="3000"/>
              <a:buFont typeface="Work Sans Light"/>
              <a:buNone/>
              <a:defRPr sz="3000">
                <a:latin typeface="Work Sans Light"/>
                <a:ea typeface="Work Sans Light"/>
                <a:cs typeface="Work Sans Light"/>
                <a:sym typeface="Work Sans Light"/>
              </a:defRPr>
            </a:lvl5pPr>
            <a:lvl6pPr lvl="5">
              <a:spcBef>
                <a:spcPts val="0"/>
              </a:spcBef>
              <a:spcAft>
                <a:spcPts val="0"/>
              </a:spcAft>
              <a:buSzPts val="3000"/>
              <a:buFont typeface="Work Sans Light"/>
              <a:buNone/>
              <a:defRPr sz="3000">
                <a:latin typeface="Work Sans Light"/>
                <a:ea typeface="Work Sans Light"/>
                <a:cs typeface="Work Sans Light"/>
                <a:sym typeface="Work Sans Light"/>
              </a:defRPr>
            </a:lvl6pPr>
            <a:lvl7pPr lvl="6">
              <a:spcBef>
                <a:spcPts val="0"/>
              </a:spcBef>
              <a:spcAft>
                <a:spcPts val="0"/>
              </a:spcAft>
              <a:buSzPts val="3000"/>
              <a:buFont typeface="Work Sans Light"/>
              <a:buNone/>
              <a:defRPr sz="3000">
                <a:latin typeface="Work Sans Light"/>
                <a:ea typeface="Work Sans Light"/>
                <a:cs typeface="Work Sans Light"/>
                <a:sym typeface="Work Sans Light"/>
              </a:defRPr>
            </a:lvl7pPr>
            <a:lvl8pPr lvl="7">
              <a:spcBef>
                <a:spcPts val="0"/>
              </a:spcBef>
              <a:spcAft>
                <a:spcPts val="0"/>
              </a:spcAft>
              <a:buSzPts val="3000"/>
              <a:buFont typeface="Work Sans Light"/>
              <a:buNone/>
              <a:defRPr sz="3000">
                <a:latin typeface="Work Sans Light"/>
                <a:ea typeface="Work Sans Light"/>
                <a:cs typeface="Work Sans Light"/>
                <a:sym typeface="Work Sans Light"/>
              </a:defRPr>
            </a:lvl8pPr>
            <a:lvl9pPr lvl="8">
              <a:spcBef>
                <a:spcPts val="0"/>
              </a:spcBef>
              <a:spcAft>
                <a:spcPts val="0"/>
              </a:spcAft>
              <a:buSzPts val="3000"/>
              <a:buFont typeface="Work Sans Light"/>
              <a:buNone/>
              <a:defRPr sz="3000">
                <a:latin typeface="Work Sans Light"/>
                <a:ea typeface="Work Sans Light"/>
                <a:cs typeface="Work Sans Light"/>
                <a:sym typeface="Work Sans Light"/>
              </a:defRPr>
            </a:lvl9pPr>
          </a:lstStyle>
          <a:p>
            <a:r>
              <a:t>xx%</a:t>
            </a:r>
          </a:p>
        </p:txBody>
      </p:sp>
      <p:sp>
        <p:nvSpPr>
          <p:cNvPr id="112" name="Google Shape;112;p18"/>
          <p:cNvSpPr txBox="1">
            <a:spLocks noGrp="1"/>
          </p:cNvSpPr>
          <p:nvPr>
            <p:ph type="title" idx="15" hasCustomPrompt="1"/>
          </p:nvPr>
        </p:nvSpPr>
        <p:spPr>
          <a:xfrm>
            <a:off x="229550" y="2625650"/>
            <a:ext cx="1083300" cy="310800"/>
          </a:xfrm>
          <a:prstGeom prst="rect">
            <a:avLst/>
          </a:prstGeom>
        </p:spPr>
        <p:txBody>
          <a:bodyPr spcFirstLastPara="1" wrap="square" lIns="91425" tIns="91425" rIns="91425" bIns="91425" anchor="t" anchorCtr="0">
            <a:noAutofit/>
          </a:bodyPr>
          <a:lstStyle>
            <a:lvl1pPr lvl="0" algn="r">
              <a:spcBef>
                <a:spcPts val="0"/>
              </a:spcBef>
              <a:spcAft>
                <a:spcPts val="0"/>
              </a:spcAft>
              <a:buSzPts val="3000"/>
              <a:buFont typeface="Work Sans Light"/>
              <a:buNone/>
              <a:defRPr sz="1600">
                <a:latin typeface="Work Sans SemiBold"/>
                <a:ea typeface="Work Sans SemiBold"/>
                <a:cs typeface="Work Sans SemiBold"/>
                <a:sym typeface="Work Sans SemiBold"/>
              </a:defRPr>
            </a:lvl1pPr>
            <a:lvl2pPr lvl="1" algn="ctr">
              <a:spcBef>
                <a:spcPts val="0"/>
              </a:spcBef>
              <a:spcAft>
                <a:spcPts val="0"/>
              </a:spcAft>
              <a:buSzPts val="6200"/>
              <a:buFont typeface="Work Sans Light"/>
              <a:buNone/>
              <a:defRPr sz="6200">
                <a:latin typeface="Work Sans Light"/>
                <a:ea typeface="Work Sans Light"/>
                <a:cs typeface="Work Sans Light"/>
                <a:sym typeface="Work Sans Light"/>
              </a:defRPr>
            </a:lvl2pPr>
            <a:lvl3pPr lvl="2" algn="ctr">
              <a:spcBef>
                <a:spcPts val="0"/>
              </a:spcBef>
              <a:spcAft>
                <a:spcPts val="0"/>
              </a:spcAft>
              <a:buSzPts val="6200"/>
              <a:buFont typeface="Work Sans Light"/>
              <a:buNone/>
              <a:defRPr sz="6200">
                <a:latin typeface="Work Sans Light"/>
                <a:ea typeface="Work Sans Light"/>
                <a:cs typeface="Work Sans Light"/>
                <a:sym typeface="Work Sans Light"/>
              </a:defRPr>
            </a:lvl3pPr>
            <a:lvl4pPr lvl="3" algn="ctr">
              <a:spcBef>
                <a:spcPts val="0"/>
              </a:spcBef>
              <a:spcAft>
                <a:spcPts val="0"/>
              </a:spcAft>
              <a:buSzPts val="6200"/>
              <a:buFont typeface="Work Sans Light"/>
              <a:buNone/>
              <a:defRPr sz="6200">
                <a:latin typeface="Work Sans Light"/>
                <a:ea typeface="Work Sans Light"/>
                <a:cs typeface="Work Sans Light"/>
                <a:sym typeface="Work Sans Light"/>
              </a:defRPr>
            </a:lvl4pPr>
            <a:lvl5pPr lvl="4" algn="ctr">
              <a:spcBef>
                <a:spcPts val="0"/>
              </a:spcBef>
              <a:spcAft>
                <a:spcPts val="0"/>
              </a:spcAft>
              <a:buSzPts val="6200"/>
              <a:buFont typeface="Work Sans Light"/>
              <a:buNone/>
              <a:defRPr sz="6200">
                <a:latin typeface="Work Sans Light"/>
                <a:ea typeface="Work Sans Light"/>
                <a:cs typeface="Work Sans Light"/>
                <a:sym typeface="Work Sans Light"/>
              </a:defRPr>
            </a:lvl5pPr>
            <a:lvl6pPr lvl="5" algn="ctr">
              <a:spcBef>
                <a:spcPts val="0"/>
              </a:spcBef>
              <a:spcAft>
                <a:spcPts val="0"/>
              </a:spcAft>
              <a:buSzPts val="6200"/>
              <a:buFont typeface="Work Sans Light"/>
              <a:buNone/>
              <a:defRPr sz="6200">
                <a:latin typeface="Work Sans Light"/>
                <a:ea typeface="Work Sans Light"/>
                <a:cs typeface="Work Sans Light"/>
                <a:sym typeface="Work Sans Light"/>
              </a:defRPr>
            </a:lvl6pPr>
            <a:lvl7pPr lvl="6" algn="ctr">
              <a:spcBef>
                <a:spcPts val="0"/>
              </a:spcBef>
              <a:spcAft>
                <a:spcPts val="0"/>
              </a:spcAft>
              <a:buSzPts val="6200"/>
              <a:buFont typeface="Work Sans Light"/>
              <a:buNone/>
              <a:defRPr sz="6200">
                <a:latin typeface="Work Sans Light"/>
                <a:ea typeface="Work Sans Light"/>
                <a:cs typeface="Work Sans Light"/>
                <a:sym typeface="Work Sans Light"/>
              </a:defRPr>
            </a:lvl7pPr>
            <a:lvl8pPr lvl="7" algn="ctr">
              <a:spcBef>
                <a:spcPts val="0"/>
              </a:spcBef>
              <a:spcAft>
                <a:spcPts val="0"/>
              </a:spcAft>
              <a:buSzPts val="6200"/>
              <a:buFont typeface="Work Sans Light"/>
              <a:buNone/>
              <a:defRPr sz="6200">
                <a:latin typeface="Work Sans Light"/>
                <a:ea typeface="Work Sans Light"/>
                <a:cs typeface="Work Sans Light"/>
                <a:sym typeface="Work Sans Light"/>
              </a:defRPr>
            </a:lvl8pPr>
            <a:lvl9pPr lvl="8" algn="ctr">
              <a:spcBef>
                <a:spcPts val="0"/>
              </a:spcBef>
              <a:spcAft>
                <a:spcPts val="0"/>
              </a:spcAft>
              <a:buSzPts val="6200"/>
              <a:buFont typeface="Work Sans Light"/>
              <a:buNone/>
              <a:defRPr sz="6200">
                <a:latin typeface="Work Sans Light"/>
                <a:ea typeface="Work Sans Light"/>
                <a:cs typeface="Work Sans Light"/>
                <a:sym typeface="Work Sans Light"/>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1_1_1_1_1_1_2_1">
    <p:spTree>
      <p:nvGrpSpPr>
        <p:cNvPr id="1" name="Shape 113"/>
        <p:cNvGrpSpPr/>
        <p:nvPr/>
      </p:nvGrpSpPr>
      <p:grpSpPr>
        <a:xfrm>
          <a:off x="0" y="0"/>
          <a:ext cx="0" cy="0"/>
          <a:chOff x="0" y="0"/>
          <a:chExt cx="0" cy="0"/>
        </a:xfrm>
      </p:grpSpPr>
      <p:pic>
        <p:nvPicPr>
          <p:cNvPr id="114" name="Google Shape;114;p19"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115" name="Google Shape;115;p19"/>
          <p:cNvSpPr>
            <a:spLocks noGrp="1"/>
          </p:cNvSpPr>
          <p:nvPr>
            <p:ph type="pic" idx="2"/>
          </p:nvPr>
        </p:nvSpPr>
        <p:spPr>
          <a:xfrm>
            <a:off x="-10375" y="0"/>
            <a:ext cx="9154500" cy="5143500"/>
          </a:xfrm>
          <a:prstGeom prst="rect">
            <a:avLst/>
          </a:prstGeom>
          <a:noFill/>
          <a:ln>
            <a:noFill/>
          </a:ln>
        </p:spPr>
      </p:sp>
      <p:sp>
        <p:nvSpPr>
          <p:cNvPr id="116" name="Google Shape;116;p19"/>
          <p:cNvSpPr txBox="1">
            <a:spLocks noGrp="1"/>
          </p:cNvSpPr>
          <p:nvPr>
            <p:ph type="title" hasCustomPrompt="1"/>
          </p:nvPr>
        </p:nvSpPr>
        <p:spPr>
          <a:xfrm>
            <a:off x="228600" y="3836650"/>
            <a:ext cx="3800400" cy="754800"/>
          </a:xfrm>
          <a:prstGeom prst="rect">
            <a:avLst/>
          </a:prstGeom>
        </p:spPr>
        <p:txBody>
          <a:bodyPr spcFirstLastPara="1" wrap="square" lIns="91425" tIns="91425" rIns="91425" bIns="91425" anchor="b" anchorCtr="0">
            <a:noAutofit/>
          </a:bodyPr>
          <a:lstStyle>
            <a:lvl1pPr lvl="0" algn="ctr">
              <a:spcBef>
                <a:spcPts val="0"/>
              </a:spcBef>
              <a:spcAft>
                <a:spcPts val="0"/>
              </a:spcAft>
              <a:buSzPts val="6200"/>
              <a:buNone/>
              <a:defRPr sz="4000" b="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17" name="Google Shape;117;p19"/>
          <p:cNvSpPr txBox="1">
            <a:spLocks noGrp="1"/>
          </p:cNvSpPr>
          <p:nvPr>
            <p:ph type="subTitle" idx="1"/>
          </p:nvPr>
        </p:nvSpPr>
        <p:spPr>
          <a:xfrm>
            <a:off x="228600" y="4526259"/>
            <a:ext cx="3800400" cy="3909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18" name="Google Shape;118;p19"/>
          <p:cNvSpPr txBox="1">
            <a:spLocks noGrp="1"/>
          </p:cNvSpPr>
          <p:nvPr>
            <p:ph type="title" idx="3" hasCustomPrompt="1"/>
          </p:nvPr>
        </p:nvSpPr>
        <p:spPr>
          <a:xfrm>
            <a:off x="5122275" y="3836650"/>
            <a:ext cx="3793200" cy="754800"/>
          </a:xfrm>
          <a:prstGeom prst="rect">
            <a:avLst/>
          </a:prstGeom>
        </p:spPr>
        <p:txBody>
          <a:bodyPr spcFirstLastPara="1" wrap="square" lIns="91425" tIns="91425" rIns="91425" bIns="91425" anchor="b" anchorCtr="0">
            <a:noAutofit/>
          </a:bodyPr>
          <a:lstStyle>
            <a:lvl1pPr lvl="0" algn="ctr">
              <a:spcBef>
                <a:spcPts val="0"/>
              </a:spcBef>
              <a:spcAft>
                <a:spcPts val="0"/>
              </a:spcAft>
              <a:buSzPts val="6200"/>
              <a:buNone/>
              <a:defRPr sz="4000" b="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a:r>
              <a:t>xx%</a:t>
            </a:r>
          </a:p>
        </p:txBody>
      </p:sp>
      <p:sp>
        <p:nvSpPr>
          <p:cNvPr id="119" name="Google Shape;119;p19"/>
          <p:cNvSpPr txBox="1">
            <a:spLocks noGrp="1"/>
          </p:cNvSpPr>
          <p:nvPr>
            <p:ph type="subTitle" idx="4"/>
          </p:nvPr>
        </p:nvSpPr>
        <p:spPr>
          <a:xfrm>
            <a:off x="5122275" y="4526231"/>
            <a:ext cx="3793200" cy="3909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2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a:endParaRPr/>
          </a:p>
        </p:txBody>
      </p:sp>
      <p:sp>
        <p:nvSpPr>
          <p:cNvPr id="120" name="Google Shape;120;p19"/>
          <p:cNvSpPr txBox="1">
            <a:spLocks noGrp="1"/>
          </p:cNvSpPr>
          <p:nvPr>
            <p:ph type="title" idx="5"/>
          </p:nvPr>
        </p:nvSpPr>
        <p:spPr>
          <a:xfrm>
            <a:off x="228600" y="1699621"/>
            <a:ext cx="86871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21"/>
        <p:cNvGrpSpPr/>
        <p:nvPr/>
      </p:nvGrpSpPr>
      <p:grpSpPr>
        <a:xfrm>
          <a:off x="0" y="0"/>
          <a:ext cx="0" cy="0"/>
          <a:chOff x="0" y="0"/>
          <a:chExt cx="0" cy="0"/>
        </a:xfrm>
      </p:grpSpPr>
      <p:pic>
        <p:nvPicPr>
          <p:cNvPr id="122" name="Google Shape;122;p20"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123" name="Google Shape;123;p20"/>
          <p:cNvSpPr txBox="1">
            <a:spLocks noGrp="1"/>
          </p:cNvSpPr>
          <p:nvPr>
            <p:ph type="title"/>
          </p:nvPr>
        </p:nvSpPr>
        <p:spPr>
          <a:xfrm>
            <a:off x="1314450" y="704900"/>
            <a:ext cx="6515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5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124" name="Google Shape;124;p20"/>
          <p:cNvSpPr txBox="1">
            <a:spLocks noGrp="1"/>
          </p:cNvSpPr>
          <p:nvPr>
            <p:ph type="subTitle" idx="1"/>
          </p:nvPr>
        </p:nvSpPr>
        <p:spPr>
          <a:xfrm>
            <a:off x="2400300" y="2384288"/>
            <a:ext cx="4343400" cy="126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5" name="Google Shape;125;p20"/>
          <p:cNvSpPr txBox="1"/>
          <p:nvPr/>
        </p:nvSpPr>
        <p:spPr>
          <a:xfrm>
            <a:off x="4572000" y="4125550"/>
            <a:ext cx="4253100" cy="55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a:solidFill>
                  <a:schemeClr val="dk1"/>
                </a:solidFill>
                <a:latin typeface="Work Sans"/>
                <a:ea typeface="Work Sans"/>
                <a:cs typeface="Work Sans"/>
                <a:sym typeface="Work Sans"/>
              </a:rPr>
              <a:t>CREDITS:</a:t>
            </a:r>
            <a:r>
              <a:rPr lang="en" sz="1000">
                <a:solidFill>
                  <a:schemeClr val="dk1"/>
                </a:solidFill>
                <a:latin typeface="Work Sans"/>
                <a:ea typeface="Work Sans"/>
                <a:cs typeface="Work Sans"/>
                <a:sym typeface="Work Sans"/>
              </a:rPr>
              <a:t> This presentation template was created by </a:t>
            </a:r>
            <a:r>
              <a:rPr lang="en" sz="1000" b="1" u="sng">
                <a:solidFill>
                  <a:schemeClr val="hlink"/>
                </a:solidFill>
                <a:latin typeface="Work Sans"/>
                <a:ea typeface="Work Sans"/>
                <a:cs typeface="Work Sans"/>
                <a:sym typeface="Work Sans"/>
                <a:hlinkClick r:id="rId3"/>
              </a:rPr>
              <a:t>Slidesgo</a:t>
            </a:r>
            <a:r>
              <a:rPr lang="en" sz="1000">
                <a:solidFill>
                  <a:schemeClr val="dk1"/>
                </a:solidFill>
                <a:latin typeface="Work Sans"/>
                <a:ea typeface="Work Sans"/>
                <a:cs typeface="Work Sans"/>
                <a:sym typeface="Work Sans"/>
              </a:rPr>
              <a:t>, and includes icons, infographics &amp; images by </a:t>
            </a:r>
            <a:r>
              <a:rPr lang="en" sz="1000" b="1" u="sng">
                <a:solidFill>
                  <a:schemeClr val="hlink"/>
                </a:solidFill>
                <a:latin typeface="Work Sans"/>
                <a:ea typeface="Work Sans"/>
                <a:cs typeface="Work Sans"/>
                <a:sym typeface="Work Sans"/>
                <a:hlinkClick r:id="rId4"/>
              </a:rPr>
              <a:t>Freepik</a:t>
            </a:r>
            <a:r>
              <a:rPr lang="en" sz="1000">
                <a:solidFill>
                  <a:schemeClr val="dk1"/>
                </a:solidFill>
                <a:latin typeface="Work Sans"/>
                <a:ea typeface="Work Sans"/>
                <a:cs typeface="Work Sans"/>
                <a:sym typeface="Work Sans"/>
              </a:rPr>
              <a:t> </a:t>
            </a:r>
            <a:endParaRPr sz="1000" b="1" u="sng">
              <a:solidFill>
                <a:schemeClr val="dk1"/>
              </a:solidFill>
              <a:latin typeface="Work Sans"/>
              <a:ea typeface="Work Sans"/>
              <a:cs typeface="Work Sans"/>
              <a:sym typeface="Work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15" name="Google Shape;15;p3"/>
          <p:cNvSpPr>
            <a:spLocks noGrp="1"/>
          </p:cNvSpPr>
          <p:nvPr>
            <p:ph type="pic" idx="2"/>
          </p:nvPr>
        </p:nvSpPr>
        <p:spPr>
          <a:xfrm>
            <a:off x="-10375" y="0"/>
            <a:ext cx="9154500" cy="5143500"/>
          </a:xfrm>
          <a:prstGeom prst="rect">
            <a:avLst/>
          </a:prstGeom>
          <a:noFill/>
          <a:ln>
            <a:noFill/>
          </a:ln>
        </p:spPr>
      </p:sp>
      <p:sp>
        <p:nvSpPr>
          <p:cNvPr id="16" name="Google Shape;16;p3"/>
          <p:cNvSpPr txBox="1">
            <a:spLocks noGrp="1"/>
          </p:cNvSpPr>
          <p:nvPr>
            <p:ph type="title"/>
          </p:nvPr>
        </p:nvSpPr>
        <p:spPr>
          <a:xfrm>
            <a:off x="894300" y="704150"/>
            <a:ext cx="7355400" cy="10602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4500"/>
              <a:buNone/>
              <a:defRPr sz="48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endParaRPr/>
          </a:p>
        </p:txBody>
      </p:sp>
      <p:sp>
        <p:nvSpPr>
          <p:cNvPr id="17" name="Google Shape;17;p3"/>
          <p:cNvSpPr txBox="1">
            <a:spLocks noGrp="1"/>
          </p:cNvSpPr>
          <p:nvPr>
            <p:ph type="title" idx="3" hasCustomPrompt="1"/>
          </p:nvPr>
        </p:nvSpPr>
        <p:spPr>
          <a:xfrm>
            <a:off x="7829550" y="3743324"/>
            <a:ext cx="1066500" cy="11715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6000"/>
              <a:buNone/>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26"/>
        <p:cNvGrpSpPr/>
        <p:nvPr/>
      </p:nvGrpSpPr>
      <p:grpSpPr>
        <a:xfrm>
          <a:off x="0" y="0"/>
          <a:ext cx="0" cy="0"/>
          <a:chOff x="0" y="0"/>
          <a:chExt cx="0" cy="0"/>
        </a:xfrm>
      </p:grpSpPr>
      <p:pic>
        <p:nvPicPr>
          <p:cNvPr id="127" name="Google Shape;127;p21"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28"/>
        <p:cNvGrpSpPr/>
        <p:nvPr/>
      </p:nvGrpSpPr>
      <p:grpSpPr>
        <a:xfrm>
          <a:off x="0" y="0"/>
          <a:ext cx="0" cy="0"/>
          <a:chOff x="0" y="0"/>
          <a:chExt cx="0" cy="0"/>
        </a:xfrm>
      </p:grpSpPr>
      <p:pic>
        <p:nvPicPr>
          <p:cNvPr id="129" name="Google Shape;129;p22"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pic>
        <p:nvPicPr>
          <p:cNvPr id="130" name="Google Shape;130;p22" title="09.jpg"/>
          <p:cNvPicPr preferRelativeResize="0"/>
          <p:nvPr/>
        </p:nvPicPr>
        <p:blipFill rotWithShape="1">
          <a:blip r:embed="rId3">
            <a:alphaModFix amt="90000"/>
          </a:blip>
          <a:srcRect/>
          <a:stretch/>
        </p:blipFill>
        <p:spPr>
          <a:xfrm>
            <a:off x="150" y="0"/>
            <a:ext cx="9144000" cy="51435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4"/>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CUSTOM_2_1">
    <p:spTree>
      <p:nvGrpSpPr>
        <p:cNvPr id="1" name="Shape 135"/>
        <p:cNvGrpSpPr/>
        <p:nvPr/>
      </p:nvGrpSpPr>
      <p:grpSpPr>
        <a:xfrm>
          <a:off x="0" y="0"/>
          <a:ext cx="0" cy="0"/>
          <a:chOff x="0" y="0"/>
          <a:chExt cx="0" cy="0"/>
        </a:xfrm>
      </p:grpSpPr>
      <p:sp>
        <p:nvSpPr>
          <p:cNvPr id="136" name="Google Shape;136;p25"/>
          <p:cNvSpPr/>
          <p:nvPr/>
        </p:nvSpPr>
        <p:spPr>
          <a:xfrm>
            <a:off x="-75" y="-10275"/>
            <a:ext cx="9144000" cy="118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7" name="Google Shape;137;p25"/>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Font typeface="Inter"/>
              <a:buNone/>
              <a:defRPr sz="2200" b="1"/>
            </a:lvl1pPr>
            <a:lvl2pPr lvl="1" algn="ctr">
              <a:spcBef>
                <a:spcPts val="0"/>
              </a:spcBef>
              <a:spcAft>
                <a:spcPts val="0"/>
              </a:spcAft>
              <a:buSzPts val="2400"/>
              <a:buFont typeface="Inter"/>
              <a:buNone/>
              <a:defRPr sz="2400" b="1">
                <a:latin typeface="Inter"/>
                <a:ea typeface="Inter"/>
                <a:cs typeface="Inter"/>
                <a:sym typeface="Inter"/>
              </a:defRPr>
            </a:lvl2pPr>
            <a:lvl3pPr lvl="2" algn="ctr">
              <a:spcBef>
                <a:spcPts val="0"/>
              </a:spcBef>
              <a:spcAft>
                <a:spcPts val="0"/>
              </a:spcAft>
              <a:buSzPts val="2400"/>
              <a:buFont typeface="Inter"/>
              <a:buNone/>
              <a:defRPr sz="2400" b="1">
                <a:latin typeface="Inter"/>
                <a:ea typeface="Inter"/>
                <a:cs typeface="Inter"/>
                <a:sym typeface="Inter"/>
              </a:defRPr>
            </a:lvl3pPr>
            <a:lvl4pPr lvl="3" algn="ctr">
              <a:spcBef>
                <a:spcPts val="0"/>
              </a:spcBef>
              <a:spcAft>
                <a:spcPts val="0"/>
              </a:spcAft>
              <a:buSzPts val="2400"/>
              <a:buFont typeface="Inter"/>
              <a:buNone/>
              <a:defRPr sz="2400" b="1">
                <a:latin typeface="Inter"/>
                <a:ea typeface="Inter"/>
                <a:cs typeface="Inter"/>
                <a:sym typeface="Inter"/>
              </a:defRPr>
            </a:lvl4pPr>
            <a:lvl5pPr lvl="4" algn="ctr">
              <a:spcBef>
                <a:spcPts val="0"/>
              </a:spcBef>
              <a:spcAft>
                <a:spcPts val="0"/>
              </a:spcAft>
              <a:buSzPts val="2400"/>
              <a:buFont typeface="Inter"/>
              <a:buNone/>
              <a:defRPr sz="2400" b="1">
                <a:latin typeface="Inter"/>
                <a:ea typeface="Inter"/>
                <a:cs typeface="Inter"/>
                <a:sym typeface="Inter"/>
              </a:defRPr>
            </a:lvl5pPr>
            <a:lvl6pPr lvl="5" algn="ctr">
              <a:spcBef>
                <a:spcPts val="0"/>
              </a:spcBef>
              <a:spcAft>
                <a:spcPts val="0"/>
              </a:spcAft>
              <a:buSzPts val="2400"/>
              <a:buFont typeface="Inter"/>
              <a:buNone/>
              <a:defRPr sz="2400" b="1">
                <a:latin typeface="Inter"/>
                <a:ea typeface="Inter"/>
                <a:cs typeface="Inter"/>
                <a:sym typeface="Inter"/>
              </a:defRPr>
            </a:lvl6pPr>
            <a:lvl7pPr lvl="6" algn="ctr">
              <a:spcBef>
                <a:spcPts val="0"/>
              </a:spcBef>
              <a:spcAft>
                <a:spcPts val="0"/>
              </a:spcAft>
              <a:buSzPts val="2400"/>
              <a:buFont typeface="Inter"/>
              <a:buNone/>
              <a:defRPr sz="2400" b="1">
                <a:latin typeface="Inter"/>
                <a:ea typeface="Inter"/>
                <a:cs typeface="Inter"/>
                <a:sym typeface="Inter"/>
              </a:defRPr>
            </a:lvl7pPr>
            <a:lvl8pPr lvl="7" algn="ctr">
              <a:spcBef>
                <a:spcPts val="0"/>
              </a:spcBef>
              <a:spcAft>
                <a:spcPts val="0"/>
              </a:spcAft>
              <a:buSzPts val="2400"/>
              <a:buFont typeface="Inter"/>
              <a:buNone/>
              <a:defRPr sz="2400" b="1">
                <a:latin typeface="Inter"/>
                <a:ea typeface="Inter"/>
                <a:cs typeface="Inter"/>
                <a:sym typeface="Inter"/>
              </a:defRPr>
            </a:lvl8pPr>
            <a:lvl9pPr lvl="8" algn="ctr">
              <a:spcBef>
                <a:spcPts val="0"/>
              </a:spcBef>
              <a:spcAft>
                <a:spcPts val="0"/>
              </a:spcAft>
              <a:buSzPts val="2400"/>
              <a:buFont typeface="Inter"/>
              <a:buNone/>
              <a:defRPr sz="2400" b="1">
                <a:latin typeface="Inter"/>
                <a:ea typeface="Inter"/>
                <a:cs typeface="Inter"/>
                <a:sym typeface="Inte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p:cSld name="CUSTOM_2_1_1">
    <p:spTree>
      <p:nvGrpSpPr>
        <p:cNvPr id="1" name="Shape 138"/>
        <p:cNvGrpSpPr/>
        <p:nvPr/>
      </p:nvGrpSpPr>
      <p:grpSpPr>
        <a:xfrm>
          <a:off x="0" y="0"/>
          <a:ext cx="0" cy="0"/>
          <a:chOff x="0" y="0"/>
          <a:chExt cx="0" cy="0"/>
        </a:xfrm>
      </p:grpSpPr>
      <p:sp>
        <p:nvSpPr>
          <p:cNvPr id="139" name="Google Shape;139;p26"/>
          <p:cNvSpPr/>
          <p:nvPr/>
        </p:nvSpPr>
        <p:spPr>
          <a:xfrm>
            <a:off x="-75" y="-10275"/>
            <a:ext cx="9144000" cy="1180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0" name="Google Shape;140;p26"/>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Font typeface="Inter"/>
              <a:buNone/>
              <a:defRPr sz="2200" b="1">
                <a:latin typeface="Inter"/>
                <a:ea typeface="Inter"/>
                <a:cs typeface="Inter"/>
                <a:sym typeface="Inter"/>
              </a:defRPr>
            </a:lvl1pPr>
            <a:lvl2pPr lvl="1" algn="ctr">
              <a:spcBef>
                <a:spcPts val="0"/>
              </a:spcBef>
              <a:spcAft>
                <a:spcPts val="0"/>
              </a:spcAft>
              <a:buSzPts val="2400"/>
              <a:buFont typeface="Inter"/>
              <a:buNone/>
              <a:defRPr sz="2400" b="1">
                <a:latin typeface="Inter"/>
                <a:ea typeface="Inter"/>
                <a:cs typeface="Inter"/>
                <a:sym typeface="Inter"/>
              </a:defRPr>
            </a:lvl2pPr>
            <a:lvl3pPr lvl="2" algn="ctr">
              <a:spcBef>
                <a:spcPts val="0"/>
              </a:spcBef>
              <a:spcAft>
                <a:spcPts val="0"/>
              </a:spcAft>
              <a:buSzPts val="2400"/>
              <a:buFont typeface="Inter"/>
              <a:buNone/>
              <a:defRPr sz="2400" b="1">
                <a:latin typeface="Inter"/>
                <a:ea typeface="Inter"/>
                <a:cs typeface="Inter"/>
                <a:sym typeface="Inter"/>
              </a:defRPr>
            </a:lvl3pPr>
            <a:lvl4pPr lvl="3" algn="ctr">
              <a:spcBef>
                <a:spcPts val="0"/>
              </a:spcBef>
              <a:spcAft>
                <a:spcPts val="0"/>
              </a:spcAft>
              <a:buSzPts val="2400"/>
              <a:buFont typeface="Inter"/>
              <a:buNone/>
              <a:defRPr sz="2400" b="1">
                <a:latin typeface="Inter"/>
                <a:ea typeface="Inter"/>
                <a:cs typeface="Inter"/>
                <a:sym typeface="Inter"/>
              </a:defRPr>
            </a:lvl4pPr>
            <a:lvl5pPr lvl="4" algn="ctr">
              <a:spcBef>
                <a:spcPts val="0"/>
              </a:spcBef>
              <a:spcAft>
                <a:spcPts val="0"/>
              </a:spcAft>
              <a:buSzPts val="2400"/>
              <a:buFont typeface="Inter"/>
              <a:buNone/>
              <a:defRPr sz="2400" b="1">
                <a:latin typeface="Inter"/>
                <a:ea typeface="Inter"/>
                <a:cs typeface="Inter"/>
                <a:sym typeface="Inter"/>
              </a:defRPr>
            </a:lvl5pPr>
            <a:lvl6pPr lvl="5" algn="ctr">
              <a:spcBef>
                <a:spcPts val="0"/>
              </a:spcBef>
              <a:spcAft>
                <a:spcPts val="0"/>
              </a:spcAft>
              <a:buSzPts val="2400"/>
              <a:buFont typeface="Inter"/>
              <a:buNone/>
              <a:defRPr sz="2400" b="1">
                <a:latin typeface="Inter"/>
                <a:ea typeface="Inter"/>
                <a:cs typeface="Inter"/>
                <a:sym typeface="Inter"/>
              </a:defRPr>
            </a:lvl6pPr>
            <a:lvl7pPr lvl="6" algn="ctr">
              <a:spcBef>
                <a:spcPts val="0"/>
              </a:spcBef>
              <a:spcAft>
                <a:spcPts val="0"/>
              </a:spcAft>
              <a:buSzPts val="2400"/>
              <a:buFont typeface="Inter"/>
              <a:buNone/>
              <a:defRPr sz="2400" b="1">
                <a:latin typeface="Inter"/>
                <a:ea typeface="Inter"/>
                <a:cs typeface="Inter"/>
                <a:sym typeface="Inter"/>
              </a:defRPr>
            </a:lvl7pPr>
            <a:lvl8pPr lvl="7" algn="ctr">
              <a:spcBef>
                <a:spcPts val="0"/>
              </a:spcBef>
              <a:spcAft>
                <a:spcPts val="0"/>
              </a:spcAft>
              <a:buSzPts val="2400"/>
              <a:buFont typeface="Inter"/>
              <a:buNone/>
              <a:defRPr sz="2400" b="1">
                <a:latin typeface="Inter"/>
                <a:ea typeface="Inter"/>
                <a:cs typeface="Inter"/>
                <a:sym typeface="Inter"/>
              </a:defRPr>
            </a:lvl8pPr>
            <a:lvl9pPr lvl="8" algn="ctr">
              <a:spcBef>
                <a:spcPts val="0"/>
              </a:spcBef>
              <a:spcAft>
                <a:spcPts val="0"/>
              </a:spcAft>
              <a:buSzPts val="2400"/>
              <a:buFont typeface="Inter"/>
              <a:buNone/>
              <a:defRPr sz="2400" b="1">
                <a:latin typeface="Inter"/>
                <a:ea typeface="Inter"/>
                <a:cs typeface="Inter"/>
                <a:sym typeface="Inter"/>
              </a:defRPr>
            </a:lvl9pPr>
          </a:lstStyle>
          <a:p>
            <a:endParaRPr/>
          </a:p>
        </p:txBody>
      </p:sp>
      <p:sp>
        <p:nvSpPr>
          <p:cNvPr id="141" name="Google Shape;141;p26"/>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lvl1pPr lvl="0" algn="l">
              <a:spcBef>
                <a:spcPts val="0"/>
              </a:spcBef>
              <a:spcAft>
                <a:spcPts val="0"/>
              </a:spcAft>
              <a:buSzPts val="2400"/>
              <a:buFont typeface="Inter"/>
              <a:buNone/>
              <a:defRPr sz="2200" b="1">
                <a:latin typeface="Inter"/>
                <a:ea typeface="Inter"/>
                <a:cs typeface="Inter"/>
                <a:sym typeface="Inter"/>
              </a:defRPr>
            </a:lvl1pPr>
            <a:lvl2pPr lvl="1" algn="ctr">
              <a:spcBef>
                <a:spcPts val="0"/>
              </a:spcBef>
              <a:spcAft>
                <a:spcPts val="0"/>
              </a:spcAft>
              <a:buSzPts val="2400"/>
              <a:buFont typeface="Inter"/>
              <a:buNone/>
              <a:defRPr sz="2400" b="1">
                <a:latin typeface="Inter"/>
                <a:ea typeface="Inter"/>
                <a:cs typeface="Inter"/>
                <a:sym typeface="Inter"/>
              </a:defRPr>
            </a:lvl2pPr>
            <a:lvl3pPr lvl="2" algn="ctr">
              <a:spcBef>
                <a:spcPts val="0"/>
              </a:spcBef>
              <a:spcAft>
                <a:spcPts val="0"/>
              </a:spcAft>
              <a:buSzPts val="2400"/>
              <a:buFont typeface="Inter"/>
              <a:buNone/>
              <a:defRPr sz="2400" b="1">
                <a:latin typeface="Inter"/>
                <a:ea typeface="Inter"/>
                <a:cs typeface="Inter"/>
                <a:sym typeface="Inter"/>
              </a:defRPr>
            </a:lvl3pPr>
            <a:lvl4pPr lvl="3" algn="ctr">
              <a:spcBef>
                <a:spcPts val="0"/>
              </a:spcBef>
              <a:spcAft>
                <a:spcPts val="0"/>
              </a:spcAft>
              <a:buSzPts val="2400"/>
              <a:buFont typeface="Inter"/>
              <a:buNone/>
              <a:defRPr sz="2400" b="1">
                <a:latin typeface="Inter"/>
                <a:ea typeface="Inter"/>
                <a:cs typeface="Inter"/>
                <a:sym typeface="Inter"/>
              </a:defRPr>
            </a:lvl4pPr>
            <a:lvl5pPr lvl="4" algn="ctr">
              <a:spcBef>
                <a:spcPts val="0"/>
              </a:spcBef>
              <a:spcAft>
                <a:spcPts val="0"/>
              </a:spcAft>
              <a:buSzPts val="2400"/>
              <a:buFont typeface="Inter"/>
              <a:buNone/>
              <a:defRPr sz="2400" b="1">
                <a:latin typeface="Inter"/>
                <a:ea typeface="Inter"/>
                <a:cs typeface="Inter"/>
                <a:sym typeface="Inter"/>
              </a:defRPr>
            </a:lvl5pPr>
            <a:lvl6pPr lvl="5" algn="ctr">
              <a:spcBef>
                <a:spcPts val="0"/>
              </a:spcBef>
              <a:spcAft>
                <a:spcPts val="0"/>
              </a:spcAft>
              <a:buSzPts val="2400"/>
              <a:buFont typeface="Inter"/>
              <a:buNone/>
              <a:defRPr sz="2400" b="1">
                <a:latin typeface="Inter"/>
                <a:ea typeface="Inter"/>
                <a:cs typeface="Inter"/>
                <a:sym typeface="Inter"/>
              </a:defRPr>
            </a:lvl6pPr>
            <a:lvl7pPr lvl="6" algn="ctr">
              <a:spcBef>
                <a:spcPts val="0"/>
              </a:spcBef>
              <a:spcAft>
                <a:spcPts val="0"/>
              </a:spcAft>
              <a:buSzPts val="2400"/>
              <a:buFont typeface="Inter"/>
              <a:buNone/>
              <a:defRPr sz="2400" b="1">
                <a:latin typeface="Inter"/>
                <a:ea typeface="Inter"/>
                <a:cs typeface="Inter"/>
                <a:sym typeface="Inter"/>
              </a:defRPr>
            </a:lvl7pPr>
            <a:lvl8pPr lvl="7" algn="ctr">
              <a:spcBef>
                <a:spcPts val="0"/>
              </a:spcBef>
              <a:spcAft>
                <a:spcPts val="0"/>
              </a:spcAft>
              <a:buSzPts val="2400"/>
              <a:buFont typeface="Inter"/>
              <a:buNone/>
              <a:defRPr sz="2400" b="1">
                <a:latin typeface="Inter"/>
                <a:ea typeface="Inter"/>
                <a:cs typeface="Inter"/>
                <a:sym typeface="Inter"/>
              </a:defRPr>
            </a:lvl8pPr>
            <a:lvl9pPr lvl="8" algn="ctr">
              <a:spcBef>
                <a:spcPts val="0"/>
              </a:spcBef>
              <a:spcAft>
                <a:spcPts val="0"/>
              </a:spcAft>
              <a:buSzPts val="2400"/>
              <a:buFont typeface="Inter"/>
              <a:buNone/>
              <a:defRPr sz="2400" b="1">
                <a:latin typeface="Inter"/>
                <a:ea typeface="Inter"/>
                <a:cs typeface="Inter"/>
                <a:sym typeface="Inte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pic>
        <p:nvPicPr>
          <p:cNvPr id="19" name="Google Shape;19;p4"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20" name="Google Shape;20;p4"/>
          <p:cNvSpPr txBox="1">
            <a:spLocks noGrp="1"/>
          </p:cNvSpPr>
          <p:nvPr>
            <p:ph type="title"/>
          </p:nvPr>
        </p:nvSpPr>
        <p:spPr>
          <a:xfrm>
            <a:off x="228600" y="192024"/>
            <a:ext cx="86868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1" name="Google Shape;21;p4"/>
          <p:cNvSpPr txBox="1">
            <a:spLocks noGrp="1"/>
          </p:cNvSpPr>
          <p:nvPr>
            <p:ph type="body" idx="1"/>
          </p:nvPr>
        </p:nvSpPr>
        <p:spPr>
          <a:xfrm>
            <a:off x="228600" y="1498500"/>
            <a:ext cx="7704000" cy="3416400"/>
          </a:xfrm>
          <a:prstGeom prst="rect">
            <a:avLst/>
          </a:prstGeom>
        </p:spPr>
        <p:txBody>
          <a:bodyPr spcFirstLastPara="1" wrap="square" lIns="91425" tIns="91425" rIns="91425" bIns="91425" anchor="b" anchorCtr="0">
            <a:noAutofit/>
          </a:bodyPr>
          <a:lstStyle>
            <a:lvl1pPr marL="457200" lvl="0" indent="-304800" rtl="0">
              <a:lnSpc>
                <a:spcPct val="115000"/>
              </a:lnSpc>
              <a:spcBef>
                <a:spcPts val="0"/>
              </a:spcBef>
              <a:spcAft>
                <a:spcPts val="0"/>
              </a:spcAft>
              <a:buSzPts val="1200"/>
              <a:buFont typeface="Work Sans SemiBold"/>
              <a:buChar char="●"/>
              <a:defRPr sz="1200"/>
            </a:lvl1pPr>
            <a:lvl2pPr marL="914400" lvl="1" indent="-304800" rtl="0">
              <a:lnSpc>
                <a:spcPct val="115000"/>
              </a:lnSpc>
              <a:spcBef>
                <a:spcPts val="0"/>
              </a:spcBef>
              <a:spcAft>
                <a:spcPts val="0"/>
              </a:spcAft>
              <a:buSzPts val="1200"/>
              <a:buFont typeface="Darker Grotesque SemiBold"/>
              <a:buChar char="○"/>
              <a:defRPr/>
            </a:lvl2pPr>
            <a:lvl3pPr marL="1371600" lvl="2" indent="-304800" rtl="0">
              <a:lnSpc>
                <a:spcPct val="115000"/>
              </a:lnSpc>
              <a:spcBef>
                <a:spcPts val="0"/>
              </a:spcBef>
              <a:spcAft>
                <a:spcPts val="0"/>
              </a:spcAft>
              <a:buSzPts val="1200"/>
              <a:buFont typeface="Darker Grotesque SemiBold"/>
              <a:buChar char="■"/>
              <a:defRPr/>
            </a:lvl3pPr>
            <a:lvl4pPr marL="1828800" lvl="3" indent="-304800" rtl="0">
              <a:lnSpc>
                <a:spcPct val="115000"/>
              </a:lnSpc>
              <a:spcBef>
                <a:spcPts val="0"/>
              </a:spcBef>
              <a:spcAft>
                <a:spcPts val="0"/>
              </a:spcAft>
              <a:buSzPts val="1200"/>
              <a:buFont typeface="Darker Grotesque SemiBold"/>
              <a:buChar char="●"/>
              <a:defRPr/>
            </a:lvl4pPr>
            <a:lvl5pPr marL="2286000" lvl="4" indent="-304800" rtl="0">
              <a:lnSpc>
                <a:spcPct val="115000"/>
              </a:lnSpc>
              <a:spcBef>
                <a:spcPts val="0"/>
              </a:spcBef>
              <a:spcAft>
                <a:spcPts val="0"/>
              </a:spcAft>
              <a:buSzPts val="1200"/>
              <a:buFont typeface="Darker Grotesque SemiBold"/>
              <a:buChar char="○"/>
              <a:defRPr/>
            </a:lvl5pPr>
            <a:lvl6pPr marL="2743200" lvl="5" indent="-304800" rtl="0">
              <a:lnSpc>
                <a:spcPct val="115000"/>
              </a:lnSpc>
              <a:spcBef>
                <a:spcPts val="0"/>
              </a:spcBef>
              <a:spcAft>
                <a:spcPts val="0"/>
              </a:spcAft>
              <a:buSzPts val="1200"/>
              <a:buFont typeface="Darker Grotesque SemiBold"/>
              <a:buChar char="■"/>
              <a:defRPr/>
            </a:lvl6pPr>
            <a:lvl7pPr marL="3200400" lvl="6" indent="-304800" rtl="0">
              <a:lnSpc>
                <a:spcPct val="115000"/>
              </a:lnSpc>
              <a:spcBef>
                <a:spcPts val="0"/>
              </a:spcBef>
              <a:spcAft>
                <a:spcPts val="0"/>
              </a:spcAft>
              <a:buSzPts val="1200"/>
              <a:buFont typeface="Darker Grotesque SemiBold"/>
              <a:buChar char="●"/>
              <a:defRPr/>
            </a:lvl7pPr>
            <a:lvl8pPr marL="3657600" lvl="7" indent="-304800" rtl="0">
              <a:lnSpc>
                <a:spcPct val="115000"/>
              </a:lnSpc>
              <a:spcBef>
                <a:spcPts val="0"/>
              </a:spcBef>
              <a:spcAft>
                <a:spcPts val="0"/>
              </a:spcAft>
              <a:buSzPts val="1200"/>
              <a:buFont typeface="Darker Grotesque SemiBold"/>
              <a:buChar char="○"/>
              <a:defRPr/>
            </a:lvl8pPr>
            <a:lvl9pPr marL="4114800" lvl="8" indent="-304800" rtl="0">
              <a:lnSpc>
                <a:spcPct val="115000"/>
              </a:lnSpc>
              <a:spcBef>
                <a:spcPts val="0"/>
              </a:spcBef>
              <a:spcAft>
                <a:spcPts val="0"/>
              </a:spcAft>
              <a:buSzPts val="1200"/>
              <a:buFont typeface="Darker Grotesque SemiBold"/>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pic>
        <p:nvPicPr>
          <p:cNvPr id="23" name="Google Shape;23;p5"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24" name="Google Shape;24;p5"/>
          <p:cNvSpPr>
            <a:spLocks noGrp="1"/>
          </p:cNvSpPr>
          <p:nvPr>
            <p:ph type="pic" idx="2"/>
          </p:nvPr>
        </p:nvSpPr>
        <p:spPr>
          <a:xfrm>
            <a:off x="0" y="0"/>
            <a:ext cx="3486000" cy="5143500"/>
          </a:xfrm>
          <a:prstGeom prst="rect">
            <a:avLst/>
          </a:prstGeom>
          <a:noFill/>
          <a:ln>
            <a:noFill/>
          </a:ln>
        </p:spPr>
      </p:sp>
      <p:sp>
        <p:nvSpPr>
          <p:cNvPr id="25" name="Google Shape;25;p5"/>
          <p:cNvSpPr txBox="1">
            <a:spLocks noGrp="1"/>
          </p:cNvSpPr>
          <p:nvPr>
            <p:ph type="subTitle" idx="1"/>
          </p:nvPr>
        </p:nvSpPr>
        <p:spPr>
          <a:xfrm>
            <a:off x="4572003" y="1400184"/>
            <a:ext cx="3941400" cy="572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SzPts val="2400"/>
              <a:buNone/>
              <a:defRPr sz="1400">
                <a:solidFill>
                  <a:schemeClr val="dk2"/>
                </a:solidFill>
                <a:latin typeface="Work Sans SemiBold"/>
                <a:ea typeface="Work Sans SemiBold"/>
                <a:cs typeface="Work Sans SemiBold"/>
                <a:sym typeface="Work Sans SemiBold"/>
              </a:defRPr>
            </a:lvl1pPr>
            <a:lvl2pPr lvl="1" algn="ctr">
              <a:lnSpc>
                <a:spcPct val="100000"/>
              </a:lnSpc>
              <a:spcBef>
                <a:spcPts val="0"/>
              </a:spcBef>
              <a:spcAft>
                <a:spcPts val="0"/>
              </a:spcAft>
              <a:buSzPts val="2400"/>
              <a:buNone/>
              <a:defRPr sz="2400" b="1"/>
            </a:lvl2pPr>
            <a:lvl3pPr lvl="2" algn="ctr">
              <a:lnSpc>
                <a:spcPct val="100000"/>
              </a:lnSpc>
              <a:spcBef>
                <a:spcPts val="0"/>
              </a:spcBef>
              <a:spcAft>
                <a:spcPts val="0"/>
              </a:spcAft>
              <a:buSzPts val="2400"/>
              <a:buNone/>
              <a:defRPr sz="2400" b="1"/>
            </a:lvl3pPr>
            <a:lvl4pPr lvl="3" algn="ctr">
              <a:lnSpc>
                <a:spcPct val="100000"/>
              </a:lnSpc>
              <a:spcBef>
                <a:spcPts val="0"/>
              </a:spcBef>
              <a:spcAft>
                <a:spcPts val="0"/>
              </a:spcAft>
              <a:buSzPts val="2400"/>
              <a:buNone/>
              <a:defRPr sz="2400" b="1"/>
            </a:lvl4pPr>
            <a:lvl5pPr lvl="4" algn="ctr">
              <a:lnSpc>
                <a:spcPct val="100000"/>
              </a:lnSpc>
              <a:spcBef>
                <a:spcPts val="0"/>
              </a:spcBef>
              <a:spcAft>
                <a:spcPts val="0"/>
              </a:spcAft>
              <a:buSzPts val="2400"/>
              <a:buNone/>
              <a:defRPr sz="2400" b="1"/>
            </a:lvl5pPr>
            <a:lvl6pPr lvl="5" algn="ctr">
              <a:lnSpc>
                <a:spcPct val="100000"/>
              </a:lnSpc>
              <a:spcBef>
                <a:spcPts val="0"/>
              </a:spcBef>
              <a:spcAft>
                <a:spcPts val="0"/>
              </a:spcAft>
              <a:buSzPts val="2400"/>
              <a:buNone/>
              <a:defRPr sz="2400" b="1"/>
            </a:lvl6pPr>
            <a:lvl7pPr lvl="6" algn="ctr">
              <a:lnSpc>
                <a:spcPct val="100000"/>
              </a:lnSpc>
              <a:spcBef>
                <a:spcPts val="0"/>
              </a:spcBef>
              <a:spcAft>
                <a:spcPts val="0"/>
              </a:spcAft>
              <a:buSzPts val="2400"/>
              <a:buNone/>
              <a:defRPr sz="2400" b="1"/>
            </a:lvl7pPr>
            <a:lvl8pPr lvl="7" algn="ctr">
              <a:lnSpc>
                <a:spcPct val="100000"/>
              </a:lnSpc>
              <a:spcBef>
                <a:spcPts val="0"/>
              </a:spcBef>
              <a:spcAft>
                <a:spcPts val="0"/>
              </a:spcAft>
              <a:buSzPts val="2400"/>
              <a:buNone/>
              <a:defRPr sz="2400" b="1"/>
            </a:lvl8pPr>
            <a:lvl9pPr lvl="8" algn="ctr">
              <a:lnSpc>
                <a:spcPct val="100000"/>
              </a:lnSpc>
              <a:spcBef>
                <a:spcPts val="0"/>
              </a:spcBef>
              <a:spcAft>
                <a:spcPts val="0"/>
              </a:spcAft>
              <a:buSzPts val="2400"/>
              <a:buNone/>
              <a:defRPr sz="2400" b="1"/>
            </a:lvl9pPr>
          </a:lstStyle>
          <a:p>
            <a:endParaRPr/>
          </a:p>
        </p:txBody>
      </p:sp>
      <p:sp>
        <p:nvSpPr>
          <p:cNvPr id="26" name="Google Shape;26;p5"/>
          <p:cNvSpPr txBox="1">
            <a:spLocks noGrp="1"/>
          </p:cNvSpPr>
          <p:nvPr>
            <p:ph type="subTitle" idx="3"/>
          </p:nvPr>
        </p:nvSpPr>
        <p:spPr>
          <a:xfrm>
            <a:off x="4572003" y="3218058"/>
            <a:ext cx="39414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400">
                <a:solidFill>
                  <a:schemeClr val="dk2"/>
                </a:solidFill>
                <a:latin typeface="Work Sans SemiBold"/>
                <a:ea typeface="Work Sans SemiBold"/>
                <a:cs typeface="Work Sans SemiBold"/>
                <a:sym typeface="Work Sans SemiBold"/>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27" name="Google Shape;27;p5"/>
          <p:cNvSpPr txBox="1">
            <a:spLocks noGrp="1"/>
          </p:cNvSpPr>
          <p:nvPr>
            <p:ph type="subTitle" idx="4"/>
          </p:nvPr>
        </p:nvSpPr>
        <p:spPr>
          <a:xfrm>
            <a:off x="4572003" y="1913351"/>
            <a:ext cx="3941400" cy="11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8" name="Google Shape;28;p5"/>
          <p:cNvSpPr txBox="1">
            <a:spLocks noGrp="1"/>
          </p:cNvSpPr>
          <p:nvPr>
            <p:ph type="subTitle" idx="5"/>
          </p:nvPr>
        </p:nvSpPr>
        <p:spPr>
          <a:xfrm>
            <a:off x="4572003" y="3731225"/>
            <a:ext cx="3941400" cy="11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9" name="Google Shape;29;p5"/>
          <p:cNvSpPr txBox="1">
            <a:spLocks noGrp="1"/>
          </p:cNvSpPr>
          <p:nvPr>
            <p:ph type="title"/>
          </p:nvPr>
        </p:nvSpPr>
        <p:spPr>
          <a:xfrm>
            <a:off x="366300" y="216178"/>
            <a:ext cx="2753400" cy="128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pic>
        <p:nvPicPr>
          <p:cNvPr id="31" name="Google Shape;31;p6"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32" name="Google Shape;32;p6"/>
          <p:cNvSpPr txBox="1">
            <a:spLocks noGrp="1"/>
          </p:cNvSpPr>
          <p:nvPr>
            <p:ph type="title"/>
          </p:nvPr>
        </p:nvSpPr>
        <p:spPr>
          <a:xfrm>
            <a:off x="228600" y="188913"/>
            <a:ext cx="86868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2600"/>
              <a:buNone/>
              <a:defRPr sz="25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pic>
        <p:nvPicPr>
          <p:cNvPr id="34" name="Google Shape;34;p7"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35" name="Google Shape;35;p7"/>
          <p:cNvSpPr txBox="1">
            <a:spLocks noGrp="1"/>
          </p:cNvSpPr>
          <p:nvPr>
            <p:ph type="title"/>
          </p:nvPr>
        </p:nvSpPr>
        <p:spPr>
          <a:xfrm>
            <a:off x="228600" y="192024"/>
            <a:ext cx="3998400" cy="144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500"/>
              <a:buNone/>
              <a:defRPr/>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36" name="Google Shape;36;p7"/>
          <p:cNvSpPr txBox="1">
            <a:spLocks noGrp="1"/>
          </p:cNvSpPr>
          <p:nvPr>
            <p:ph type="body" idx="1"/>
          </p:nvPr>
        </p:nvSpPr>
        <p:spPr>
          <a:xfrm>
            <a:off x="228600" y="2382300"/>
            <a:ext cx="3824100" cy="2532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
        <p:nvSpPr>
          <p:cNvPr id="37" name="Google Shape;37;p7"/>
          <p:cNvSpPr>
            <a:spLocks noGrp="1"/>
          </p:cNvSpPr>
          <p:nvPr>
            <p:ph type="pic" idx="2"/>
          </p:nvPr>
        </p:nvSpPr>
        <p:spPr>
          <a:xfrm>
            <a:off x="5657850" y="1400175"/>
            <a:ext cx="2171700" cy="34266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pic>
        <p:nvPicPr>
          <p:cNvPr id="39" name="Google Shape;39;p8"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40" name="Google Shape;40;p8"/>
          <p:cNvSpPr>
            <a:spLocks noGrp="1"/>
          </p:cNvSpPr>
          <p:nvPr>
            <p:ph type="pic" idx="2"/>
          </p:nvPr>
        </p:nvSpPr>
        <p:spPr>
          <a:xfrm>
            <a:off x="-10375" y="0"/>
            <a:ext cx="9154500" cy="5143500"/>
          </a:xfrm>
          <a:prstGeom prst="rect">
            <a:avLst/>
          </a:prstGeom>
          <a:noFill/>
          <a:ln>
            <a:noFill/>
          </a:ln>
        </p:spPr>
      </p:sp>
      <p:sp>
        <p:nvSpPr>
          <p:cNvPr id="41" name="Google Shape;41;p8"/>
          <p:cNvSpPr txBox="1">
            <a:spLocks noGrp="1"/>
          </p:cNvSpPr>
          <p:nvPr>
            <p:ph type="title"/>
          </p:nvPr>
        </p:nvSpPr>
        <p:spPr>
          <a:xfrm>
            <a:off x="1314450" y="1400175"/>
            <a:ext cx="6515100" cy="2343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4500"/>
              <a:buNone/>
              <a:defRPr sz="4500"/>
            </a:lvl1pPr>
            <a:lvl2pPr lvl="1" algn="ctr">
              <a:spcBef>
                <a:spcPts val="0"/>
              </a:spcBef>
              <a:spcAft>
                <a:spcPts val="0"/>
              </a:spcAft>
              <a:buSzPts val="4500"/>
              <a:buNone/>
              <a:defRPr sz="4500"/>
            </a:lvl2pPr>
            <a:lvl3pPr lvl="2" algn="ctr">
              <a:spcBef>
                <a:spcPts val="0"/>
              </a:spcBef>
              <a:spcAft>
                <a:spcPts val="0"/>
              </a:spcAft>
              <a:buSzPts val="4500"/>
              <a:buNone/>
              <a:defRPr sz="4500"/>
            </a:lvl3pPr>
            <a:lvl4pPr lvl="3" algn="ctr">
              <a:spcBef>
                <a:spcPts val="0"/>
              </a:spcBef>
              <a:spcAft>
                <a:spcPts val="0"/>
              </a:spcAft>
              <a:buSzPts val="4500"/>
              <a:buNone/>
              <a:defRPr sz="4500"/>
            </a:lvl4pPr>
            <a:lvl5pPr lvl="4" algn="ctr">
              <a:spcBef>
                <a:spcPts val="0"/>
              </a:spcBef>
              <a:spcAft>
                <a:spcPts val="0"/>
              </a:spcAft>
              <a:buSzPts val="4500"/>
              <a:buNone/>
              <a:defRPr sz="4500"/>
            </a:lvl5pPr>
            <a:lvl6pPr lvl="5" algn="ctr">
              <a:spcBef>
                <a:spcPts val="0"/>
              </a:spcBef>
              <a:spcAft>
                <a:spcPts val="0"/>
              </a:spcAft>
              <a:buSzPts val="4500"/>
              <a:buNone/>
              <a:defRPr sz="4500"/>
            </a:lvl6pPr>
            <a:lvl7pPr lvl="6" algn="ctr">
              <a:spcBef>
                <a:spcPts val="0"/>
              </a:spcBef>
              <a:spcAft>
                <a:spcPts val="0"/>
              </a:spcAft>
              <a:buSzPts val="4500"/>
              <a:buNone/>
              <a:defRPr sz="4500"/>
            </a:lvl7pPr>
            <a:lvl8pPr lvl="7" algn="ctr">
              <a:spcBef>
                <a:spcPts val="0"/>
              </a:spcBef>
              <a:spcAft>
                <a:spcPts val="0"/>
              </a:spcAft>
              <a:buSzPts val="4500"/>
              <a:buNone/>
              <a:defRPr sz="4500"/>
            </a:lvl8pPr>
            <a:lvl9pPr lvl="8" algn="ctr">
              <a:spcBef>
                <a:spcPts val="0"/>
              </a:spcBef>
              <a:spcAft>
                <a:spcPts val="0"/>
              </a:spcAft>
              <a:buSzPts val="4500"/>
              <a:buNone/>
              <a:defRPr sz="45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pic>
        <p:nvPicPr>
          <p:cNvPr id="43" name="Google Shape;43;p9" title="fondo.jpg"/>
          <p:cNvPicPr preferRelativeResize="0"/>
          <p:nvPr/>
        </p:nvPicPr>
        <p:blipFill>
          <a:blip r:embed="rId2">
            <a:alphaModFix amt="25000"/>
          </a:blip>
          <a:stretch>
            <a:fillRect/>
          </a:stretch>
        </p:blipFill>
        <p:spPr>
          <a:xfrm>
            <a:off x="150" y="0"/>
            <a:ext cx="9144000" cy="5143500"/>
          </a:xfrm>
          <a:prstGeom prst="rect">
            <a:avLst/>
          </a:prstGeom>
          <a:noFill/>
          <a:ln>
            <a:noFill/>
          </a:ln>
        </p:spPr>
      </p:pic>
      <p:sp>
        <p:nvSpPr>
          <p:cNvPr id="44" name="Google Shape;44;p9"/>
          <p:cNvSpPr txBox="1">
            <a:spLocks noGrp="1"/>
          </p:cNvSpPr>
          <p:nvPr>
            <p:ph type="subTitle" idx="1"/>
          </p:nvPr>
        </p:nvSpPr>
        <p:spPr>
          <a:xfrm>
            <a:off x="228589" y="228600"/>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45" name="Google Shape;45;p9"/>
          <p:cNvSpPr txBox="1">
            <a:spLocks noGrp="1"/>
          </p:cNvSpPr>
          <p:nvPr>
            <p:ph type="title"/>
          </p:nvPr>
        </p:nvSpPr>
        <p:spPr>
          <a:xfrm>
            <a:off x="4572000" y="3743325"/>
            <a:ext cx="4343400" cy="1171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2500"/>
              <a:buNone/>
              <a:defRPr/>
            </a:lvl2pPr>
            <a:lvl3pPr lvl="2" rtl="0">
              <a:spcBef>
                <a:spcPts val="0"/>
              </a:spcBef>
              <a:spcAft>
                <a:spcPts val="0"/>
              </a:spcAft>
              <a:buSzPts val="2500"/>
              <a:buNone/>
              <a:defRPr/>
            </a:lvl3pPr>
            <a:lvl4pPr lvl="3" rtl="0">
              <a:spcBef>
                <a:spcPts val="0"/>
              </a:spcBef>
              <a:spcAft>
                <a:spcPts val="0"/>
              </a:spcAft>
              <a:buSzPts val="2500"/>
              <a:buNone/>
              <a:defRPr/>
            </a:lvl4pPr>
            <a:lvl5pPr lvl="4" rtl="0">
              <a:spcBef>
                <a:spcPts val="0"/>
              </a:spcBef>
              <a:spcAft>
                <a:spcPts val="0"/>
              </a:spcAft>
              <a:buSzPts val="2500"/>
              <a:buNone/>
              <a:defRPr/>
            </a:lvl5pPr>
            <a:lvl6pPr lvl="5" rtl="0">
              <a:spcBef>
                <a:spcPts val="0"/>
              </a:spcBef>
              <a:spcAft>
                <a:spcPts val="0"/>
              </a:spcAft>
              <a:buSzPts val="2500"/>
              <a:buNone/>
              <a:defRPr/>
            </a:lvl6pPr>
            <a:lvl7pPr lvl="6" rtl="0">
              <a:spcBef>
                <a:spcPts val="0"/>
              </a:spcBef>
              <a:spcAft>
                <a:spcPts val="0"/>
              </a:spcAft>
              <a:buSzPts val="2500"/>
              <a:buNone/>
              <a:defRPr/>
            </a:lvl7pPr>
            <a:lvl8pPr lvl="7" rtl="0">
              <a:spcBef>
                <a:spcPts val="0"/>
              </a:spcBef>
              <a:spcAft>
                <a:spcPts val="0"/>
              </a:spcAft>
              <a:buSzPts val="2500"/>
              <a:buNone/>
              <a:defRPr/>
            </a:lvl8pPr>
            <a:lvl9pPr lvl="8" rtl="0">
              <a:spcBef>
                <a:spcPts val="0"/>
              </a:spcBef>
              <a:spcAft>
                <a:spcPts val="0"/>
              </a:spcAft>
              <a:buSzPts val="2500"/>
              <a:buNone/>
              <a:defRPr/>
            </a:lvl9pPr>
          </a:lstStyle>
          <a:p>
            <a:endParaRPr/>
          </a:p>
        </p:txBody>
      </p:sp>
      <p:sp>
        <p:nvSpPr>
          <p:cNvPr id="46" name="Google Shape;46;p9"/>
          <p:cNvSpPr txBox="1">
            <a:spLocks noGrp="1"/>
          </p:cNvSpPr>
          <p:nvPr>
            <p:ph type="subTitle" idx="2"/>
          </p:nvPr>
        </p:nvSpPr>
        <p:spPr>
          <a:xfrm>
            <a:off x="4572011" y="228600"/>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
        <p:cNvGrpSpPr/>
        <p:nvPr/>
      </p:nvGrpSpPr>
      <p:grpSpPr>
        <a:xfrm>
          <a:off x="0" y="0"/>
          <a:ext cx="0" cy="0"/>
          <a:chOff x="0" y="0"/>
          <a:chExt cx="0" cy="0"/>
        </a:xfrm>
      </p:grpSpPr>
      <p:sp>
        <p:nvSpPr>
          <p:cNvPr id="48" name="Google Shape;48;p10"/>
          <p:cNvSpPr>
            <a:spLocks noGrp="1"/>
          </p:cNvSpPr>
          <p:nvPr>
            <p:ph type="pic" idx="2"/>
          </p:nvPr>
        </p:nvSpPr>
        <p:spPr>
          <a:xfrm>
            <a:off x="0" y="0"/>
            <a:ext cx="9144000" cy="5143500"/>
          </a:xfrm>
          <a:prstGeom prst="rect">
            <a:avLst/>
          </a:prstGeom>
          <a:noFill/>
          <a:ln>
            <a:noFill/>
          </a:ln>
        </p:spPr>
      </p:sp>
      <p:sp>
        <p:nvSpPr>
          <p:cNvPr id="49" name="Google Shape;49;p10"/>
          <p:cNvSpPr txBox="1">
            <a:spLocks noGrp="1"/>
          </p:cNvSpPr>
          <p:nvPr>
            <p:ph type="title"/>
          </p:nvPr>
        </p:nvSpPr>
        <p:spPr>
          <a:xfrm>
            <a:off x="571050" y="3647950"/>
            <a:ext cx="3658500" cy="9414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ctr" rtl="0">
              <a:spcBef>
                <a:spcPts val="0"/>
              </a:spcBef>
              <a:spcAft>
                <a:spcPts val="0"/>
              </a:spcAft>
              <a:buSzPts val="2500"/>
              <a:buNone/>
              <a:defRPr/>
            </a:lvl2pPr>
            <a:lvl3pPr lvl="2" algn="ctr" rtl="0">
              <a:spcBef>
                <a:spcPts val="0"/>
              </a:spcBef>
              <a:spcAft>
                <a:spcPts val="0"/>
              </a:spcAft>
              <a:buSzPts val="2500"/>
              <a:buNone/>
              <a:defRPr/>
            </a:lvl3pPr>
            <a:lvl4pPr lvl="3" algn="ctr" rtl="0">
              <a:spcBef>
                <a:spcPts val="0"/>
              </a:spcBef>
              <a:spcAft>
                <a:spcPts val="0"/>
              </a:spcAft>
              <a:buSzPts val="2500"/>
              <a:buNone/>
              <a:defRPr/>
            </a:lvl4pPr>
            <a:lvl5pPr lvl="4" algn="ctr" rtl="0">
              <a:spcBef>
                <a:spcPts val="0"/>
              </a:spcBef>
              <a:spcAft>
                <a:spcPts val="0"/>
              </a:spcAft>
              <a:buSzPts val="2500"/>
              <a:buNone/>
              <a:defRPr/>
            </a:lvl5pPr>
            <a:lvl6pPr lvl="5" algn="ctr" rtl="0">
              <a:spcBef>
                <a:spcPts val="0"/>
              </a:spcBef>
              <a:spcAft>
                <a:spcPts val="0"/>
              </a:spcAft>
              <a:buSzPts val="2500"/>
              <a:buNone/>
              <a:defRPr/>
            </a:lvl6pPr>
            <a:lvl7pPr lvl="6" algn="ctr" rtl="0">
              <a:spcBef>
                <a:spcPts val="0"/>
              </a:spcBef>
              <a:spcAft>
                <a:spcPts val="0"/>
              </a:spcAft>
              <a:buSzPts val="2500"/>
              <a:buNone/>
              <a:defRPr/>
            </a:lvl7pPr>
            <a:lvl8pPr lvl="7" algn="ctr" rtl="0">
              <a:spcBef>
                <a:spcPts val="0"/>
              </a:spcBef>
              <a:spcAft>
                <a:spcPts val="0"/>
              </a:spcAft>
              <a:buSzPts val="2500"/>
              <a:buNone/>
              <a:defRPr/>
            </a:lvl8pPr>
            <a:lvl9pPr lvl="8" algn="ctr" rtl="0">
              <a:spcBef>
                <a:spcPts val="0"/>
              </a:spcBef>
              <a:spcAft>
                <a:spcPts val="0"/>
              </a:spcAft>
              <a:buSzPts val="2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slideLayout" Target="../slideLayouts/slideLayout23.xml"/><Relationship Id="rId1" Type="http://schemas.openxmlformats.org/officeDocument/2006/relationships/slideLayout" Target="../slideLayouts/slideLayout2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28575" y="192024"/>
            <a:ext cx="8686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500"/>
              <a:buFont typeface="Savate Light"/>
              <a:buNone/>
              <a:defRPr sz="2500">
                <a:solidFill>
                  <a:schemeClr val="dk1"/>
                </a:solidFill>
                <a:latin typeface="Savate Light"/>
                <a:ea typeface="Savate Light"/>
                <a:cs typeface="Savate Light"/>
                <a:sym typeface="Savate Light"/>
              </a:defRPr>
            </a:lvl1pPr>
            <a:lvl2pPr lvl="1" rtl="0">
              <a:spcBef>
                <a:spcPts val="0"/>
              </a:spcBef>
              <a:spcAft>
                <a:spcPts val="0"/>
              </a:spcAft>
              <a:buClr>
                <a:schemeClr val="dk1"/>
              </a:buClr>
              <a:buSzPts val="2500"/>
              <a:buFont typeface="Savate Light"/>
              <a:buNone/>
              <a:defRPr sz="2500">
                <a:solidFill>
                  <a:schemeClr val="dk1"/>
                </a:solidFill>
                <a:latin typeface="Savate Light"/>
                <a:ea typeface="Savate Light"/>
                <a:cs typeface="Savate Light"/>
                <a:sym typeface="Savate Light"/>
              </a:defRPr>
            </a:lvl2pPr>
            <a:lvl3pPr lvl="2" rtl="0">
              <a:spcBef>
                <a:spcPts val="0"/>
              </a:spcBef>
              <a:spcAft>
                <a:spcPts val="0"/>
              </a:spcAft>
              <a:buClr>
                <a:schemeClr val="dk1"/>
              </a:buClr>
              <a:buSzPts val="2500"/>
              <a:buFont typeface="Savate Light"/>
              <a:buNone/>
              <a:defRPr sz="2500">
                <a:solidFill>
                  <a:schemeClr val="dk1"/>
                </a:solidFill>
                <a:latin typeface="Savate Light"/>
                <a:ea typeface="Savate Light"/>
                <a:cs typeface="Savate Light"/>
                <a:sym typeface="Savate Light"/>
              </a:defRPr>
            </a:lvl3pPr>
            <a:lvl4pPr lvl="3" rtl="0">
              <a:spcBef>
                <a:spcPts val="0"/>
              </a:spcBef>
              <a:spcAft>
                <a:spcPts val="0"/>
              </a:spcAft>
              <a:buClr>
                <a:schemeClr val="dk1"/>
              </a:buClr>
              <a:buSzPts val="2500"/>
              <a:buFont typeface="Savate Light"/>
              <a:buNone/>
              <a:defRPr sz="2500">
                <a:solidFill>
                  <a:schemeClr val="dk1"/>
                </a:solidFill>
                <a:latin typeface="Savate Light"/>
                <a:ea typeface="Savate Light"/>
                <a:cs typeface="Savate Light"/>
                <a:sym typeface="Savate Light"/>
              </a:defRPr>
            </a:lvl4pPr>
            <a:lvl5pPr lvl="4" rtl="0">
              <a:spcBef>
                <a:spcPts val="0"/>
              </a:spcBef>
              <a:spcAft>
                <a:spcPts val="0"/>
              </a:spcAft>
              <a:buClr>
                <a:schemeClr val="dk1"/>
              </a:buClr>
              <a:buSzPts val="2500"/>
              <a:buFont typeface="Savate Light"/>
              <a:buNone/>
              <a:defRPr sz="2500">
                <a:solidFill>
                  <a:schemeClr val="dk1"/>
                </a:solidFill>
                <a:latin typeface="Savate Light"/>
                <a:ea typeface="Savate Light"/>
                <a:cs typeface="Savate Light"/>
                <a:sym typeface="Savate Light"/>
              </a:defRPr>
            </a:lvl5pPr>
            <a:lvl6pPr lvl="5" rtl="0">
              <a:spcBef>
                <a:spcPts val="0"/>
              </a:spcBef>
              <a:spcAft>
                <a:spcPts val="0"/>
              </a:spcAft>
              <a:buClr>
                <a:schemeClr val="dk1"/>
              </a:buClr>
              <a:buSzPts val="2500"/>
              <a:buFont typeface="Savate Light"/>
              <a:buNone/>
              <a:defRPr sz="2500">
                <a:solidFill>
                  <a:schemeClr val="dk1"/>
                </a:solidFill>
                <a:latin typeface="Savate Light"/>
                <a:ea typeface="Savate Light"/>
                <a:cs typeface="Savate Light"/>
                <a:sym typeface="Savate Light"/>
              </a:defRPr>
            </a:lvl6pPr>
            <a:lvl7pPr lvl="6" rtl="0">
              <a:spcBef>
                <a:spcPts val="0"/>
              </a:spcBef>
              <a:spcAft>
                <a:spcPts val="0"/>
              </a:spcAft>
              <a:buClr>
                <a:schemeClr val="dk1"/>
              </a:buClr>
              <a:buSzPts val="2500"/>
              <a:buFont typeface="Savate Light"/>
              <a:buNone/>
              <a:defRPr sz="2500">
                <a:solidFill>
                  <a:schemeClr val="dk1"/>
                </a:solidFill>
                <a:latin typeface="Savate Light"/>
                <a:ea typeface="Savate Light"/>
                <a:cs typeface="Savate Light"/>
                <a:sym typeface="Savate Light"/>
              </a:defRPr>
            </a:lvl7pPr>
            <a:lvl8pPr lvl="7" rtl="0">
              <a:spcBef>
                <a:spcPts val="0"/>
              </a:spcBef>
              <a:spcAft>
                <a:spcPts val="0"/>
              </a:spcAft>
              <a:buClr>
                <a:schemeClr val="dk1"/>
              </a:buClr>
              <a:buSzPts val="2500"/>
              <a:buFont typeface="Savate Light"/>
              <a:buNone/>
              <a:defRPr sz="2500">
                <a:solidFill>
                  <a:schemeClr val="dk1"/>
                </a:solidFill>
                <a:latin typeface="Savate Light"/>
                <a:ea typeface="Savate Light"/>
                <a:cs typeface="Savate Light"/>
                <a:sym typeface="Savate Light"/>
              </a:defRPr>
            </a:lvl8pPr>
            <a:lvl9pPr lvl="8" rtl="0">
              <a:spcBef>
                <a:spcPts val="0"/>
              </a:spcBef>
              <a:spcAft>
                <a:spcPts val="0"/>
              </a:spcAft>
              <a:buClr>
                <a:schemeClr val="dk1"/>
              </a:buClr>
              <a:buSzPts val="2500"/>
              <a:buFont typeface="Savate Light"/>
              <a:buNone/>
              <a:defRPr sz="2500">
                <a:solidFill>
                  <a:schemeClr val="dk1"/>
                </a:solidFill>
                <a:latin typeface="Savate Light"/>
                <a:ea typeface="Savate Light"/>
                <a:cs typeface="Savate Light"/>
                <a:sym typeface="Savate Ligh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gn="just">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1pPr>
            <a:lvl2pPr marL="914400" lvl="1" indent="-304800" algn="just">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2pPr>
            <a:lvl3pPr marL="1371600" lvl="2" indent="-304800" algn="just">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3pPr>
            <a:lvl4pPr marL="1828800" lvl="3" indent="-304800" algn="just">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4pPr>
            <a:lvl5pPr marL="2286000" lvl="4" indent="-304800" algn="just">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5pPr>
            <a:lvl6pPr marL="2743200" lvl="5" indent="-304800" algn="just">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6pPr>
            <a:lvl7pPr marL="3200400" lvl="6" indent="-304800" algn="just">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7pPr>
            <a:lvl8pPr marL="3657600" lvl="7" indent="-304800" algn="just">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8pPr>
            <a:lvl9pPr marL="4114800" lvl="8" indent="-304800" algn="just">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131"/>
        <p:cNvGrpSpPr/>
        <p:nvPr/>
      </p:nvGrpSpPr>
      <p:grpSpPr>
        <a:xfrm>
          <a:off x="0" y="0"/>
          <a:ext cx="0" cy="0"/>
          <a:chOff x="0" y="0"/>
          <a:chExt cx="0" cy="0"/>
        </a:xfrm>
      </p:grpSpPr>
      <p:sp>
        <p:nvSpPr>
          <p:cNvPr id="132" name="Google Shape;132;p23"/>
          <p:cNvSpPr txBox="1">
            <a:spLocks noGrp="1"/>
          </p:cNvSpPr>
          <p:nvPr>
            <p:ph type="title"/>
          </p:nvPr>
        </p:nvSpPr>
        <p:spPr>
          <a:xfrm>
            <a:off x="713225" y="539500"/>
            <a:ext cx="77175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1pPr>
            <a:lvl2pPr lvl="1"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2pPr>
            <a:lvl3pPr lvl="2"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3pPr>
            <a:lvl4pPr lvl="3"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4pPr>
            <a:lvl5pPr lvl="4"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5pPr>
            <a:lvl6pPr lvl="5"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6pPr>
            <a:lvl7pPr lvl="6"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7pPr>
            <a:lvl8pPr lvl="7"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8pPr>
            <a:lvl9pPr lvl="8" algn="ctr">
              <a:spcBef>
                <a:spcPts val="0"/>
              </a:spcBef>
              <a:spcAft>
                <a:spcPts val="0"/>
              </a:spcAft>
              <a:buClr>
                <a:schemeClr val="lt1"/>
              </a:buClr>
              <a:buSzPts val="2400"/>
              <a:buFont typeface="Inter"/>
              <a:buNone/>
              <a:defRPr sz="2400" b="1">
                <a:solidFill>
                  <a:schemeClr val="lt1"/>
                </a:solidFill>
                <a:latin typeface="Inter"/>
                <a:ea typeface="Inter"/>
                <a:cs typeface="Inter"/>
                <a:sym typeface="Inter"/>
              </a:defRPr>
            </a:lvl9pPr>
          </a:lstStyle>
          <a:p>
            <a:endParaRPr/>
          </a:p>
        </p:txBody>
      </p:sp>
      <p:sp>
        <p:nvSpPr>
          <p:cNvPr id="133" name="Google Shape;133;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1pPr>
            <a:lvl2pPr marL="914400" lvl="1"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2pPr>
            <a:lvl3pPr marL="1371600" lvl="2"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3pPr>
            <a:lvl4pPr marL="1828800" lvl="3"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4pPr>
            <a:lvl5pPr marL="2286000" lvl="4"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5pPr>
            <a:lvl6pPr marL="2743200" lvl="5"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6pPr>
            <a:lvl7pPr marL="3200400" lvl="6"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7pPr>
            <a:lvl8pPr marL="3657600" lvl="7"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8pPr>
            <a:lvl9pPr marL="4114800" lvl="8" indent="-298450">
              <a:lnSpc>
                <a:spcPct val="115000"/>
              </a:lnSpc>
              <a:spcBef>
                <a:spcPts val="0"/>
              </a:spcBef>
              <a:spcAft>
                <a:spcPts val="0"/>
              </a:spcAft>
              <a:buClr>
                <a:schemeClr val="lt1"/>
              </a:buClr>
              <a:buSzPts val="1100"/>
              <a:buFont typeface="Inter"/>
              <a:buChar char="■"/>
              <a:defRPr sz="1100">
                <a:solidFill>
                  <a:schemeClr val="lt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 id="2147483670" r:id="rId2"/>
    <p:sldLayoutId id="2147483671"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15.xml"/><Relationship Id="rId5" Type="http://schemas.openxmlformats.org/officeDocument/2006/relationships/image" Target="../media/image11.png"/><Relationship Id="rId4" Type="http://schemas.openxmlformats.org/officeDocument/2006/relationships/hyperlink" Target="https://docs.google.com/spreadsheets/d/1oIwem8el8lZNWQJaeKXtLcqmYkUxLIfGnYb-FNHT_q4/copy?gid=1051421447#gid=1051421447"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5.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4.xml"/></Relationships>
</file>

<file path=ppt/slides/_rels/slide1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6.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4.xml"/></Relationships>
</file>

<file path=ppt/slides/_rels/slide17.xml.rels><?xml version="1.0" encoding="UTF-8" standalone="yes"?>
<Relationships xmlns="http://schemas.openxmlformats.org/package/2006/relationships"><Relationship Id="rId3" Type="http://schemas.openxmlformats.org/officeDocument/2006/relationships/hyperlink" Target="https://fonts.google.com/specimen/Savate" TargetMode="External"/><Relationship Id="rId2" Type="http://schemas.openxmlformats.org/officeDocument/2006/relationships/notesSlide" Target="../notesSlides/notesSlide17.xml"/><Relationship Id="rId1" Type="http://schemas.openxmlformats.org/officeDocument/2006/relationships/slideLayout" Target="../slideLayouts/slideLayout24.xml"/><Relationship Id="rId4" Type="http://schemas.openxmlformats.org/officeDocument/2006/relationships/hyperlink" Target="https://fonts.google.com/specimen/Work+Sans"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ai-presentations#rs=banner-top" TargetMode="External"/><Relationship Id="rId7"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hyperlink" Target="https://www.freepik.com/ai?utm_source=slidesgo_template&amp;utm_medium=referral-link&amp;utm_campaign=promo-slide&amp;utm_term=slidesgo&amp;utm_content=freepik" TargetMode="External"/><Relationship Id="rId3" Type="http://schemas.openxmlformats.org/officeDocument/2006/relationships/slide" Target="slide17.xml"/><Relationship Id="rId7" Type="http://schemas.openxmlformats.org/officeDocument/2006/relationships/slide" Target="slide19.xml"/><Relationship Id="rId12" Type="http://schemas.openxmlformats.org/officeDocument/2006/relationships/hyperlink" Target="http://bit.ly/33VAFh3"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slide" Target="slide25.xml"/><Relationship Id="rId11" Type="http://schemas.openxmlformats.org/officeDocument/2006/relationships/hyperlink" Target="http://bit.ly/30B07Gq" TargetMode="External"/><Relationship Id="rId5" Type="http://schemas.openxmlformats.org/officeDocument/2006/relationships/slide" Target="slide14.xml"/><Relationship Id="rId10" Type="http://schemas.openxmlformats.org/officeDocument/2006/relationships/hyperlink" Target="https://slidesgo.com/ai?utm_source=Slidesgo_template&amp;utm_medium=referral-link&amp;utm_campaign=sg_credits&amp;utm_term=Slidesgo" TargetMode="External"/><Relationship Id="rId4" Type="http://schemas.openxmlformats.org/officeDocument/2006/relationships/image" Target="../media/image4.png"/><Relationship Id="rId9" Type="http://schemas.openxmlformats.org/officeDocument/2006/relationships/hyperlink" Target="https://bit.ly/3A1uf1Q"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Google Shape;146;p27" title="01.jpg"/>
          <p:cNvPicPr preferRelativeResize="0">
            <a:picLocks noGrp="1"/>
          </p:cNvPicPr>
          <p:nvPr>
            <p:ph type="pic" idx="2"/>
          </p:nvPr>
        </p:nvPicPr>
        <p:blipFill rotWithShape="1">
          <a:blip r:embed="rId3">
            <a:alphaModFix amt="90000"/>
          </a:blip>
          <a:srcRect t="59" b="49"/>
          <a:stretch/>
        </p:blipFill>
        <p:spPr>
          <a:xfrm>
            <a:off x="-10375" y="0"/>
            <a:ext cx="9154376" cy="5143500"/>
          </a:xfrm>
          <a:prstGeom prst="rect">
            <a:avLst/>
          </a:prstGeom>
        </p:spPr>
      </p:pic>
      <p:sp>
        <p:nvSpPr>
          <p:cNvPr id="147" name="Google Shape;147;p27"/>
          <p:cNvSpPr txBox="1"/>
          <p:nvPr/>
        </p:nvSpPr>
        <p:spPr>
          <a:xfrm>
            <a:off x="7707900" y="322675"/>
            <a:ext cx="10932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900">
                <a:solidFill>
                  <a:schemeClr val="dk1"/>
                </a:solidFill>
                <a:latin typeface="Work Sans SemiBold"/>
                <a:ea typeface="Work Sans SemiBold"/>
                <a:cs typeface="Work Sans SemiBold"/>
                <a:sym typeface="Work Sans SemiBold"/>
              </a:rPr>
              <a:t>DEEP</a:t>
            </a:r>
            <a:endParaRPr sz="900">
              <a:solidFill>
                <a:schemeClr val="dk1"/>
              </a:solidFill>
              <a:latin typeface="Work Sans SemiBold"/>
              <a:ea typeface="Work Sans SemiBold"/>
              <a:cs typeface="Work Sans SemiBold"/>
              <a:sym typeface="Work Sans SemiBold"/>
            </a:endParaRPr>
          </a:p>
        </p:txBody>
      </p:sp>
      <p:sp>
        <p:nvSpPr>
          <p:cNvPr id="148" name="Google Shape;148;p27"/>
          <p:cNvSpPr txBox="1"/>
          <p:nvPr/>
        </p:nvSpPr>
        <p:spPr>
          <a:xfrm>
            <a:off x="342900" y="322675"/>
            <a:ext cx="10932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900">
                <a:solidFill>
                  <a:schemeClr val="dk1"/>
                </a:solidFill>
                <a:latin typeface="Work Sans SemiBold"/>
                <a:ea typeface="Work Sans SemiBold"/>
                <a:cs typeface="Work Sans SemiBold"/>
                <a:sym typeface="Work Sans SemiBold"/>
              </a:rPr>
              <a:t>FRESH</a:t>
            </a:r>
            <a:endParaRPr sz="900">
              <a:solidFill>
                <a:schemeClr val="dk1"/>
              </a:solidFill>
              <a:latin typeface="Work Sans SemiBold"/>
              <a:ea typeface="Work Sans SemiBold"/>
              <a:cs typeface="Work Sans SemiBold"/>
              <a:sym typeface="Work Sans SemiBold"/>
            </a:endParaRPr>
          </a:p>
        </p:txBody>
      </p:sp>
      <p:sp>
        <p:nvSpPr>
          <p:cNvPr id="149" name="Google Shape;149;p27"/>
          <p:cNvSpPr txBox="1"/>
          <p:nvPr/>
        </p:nvSpPr>
        <p:spPr>
          <a:xfrm>
            <a:off x="4025400" y="322675"/>
            <a:ext cx="1093200" cy="146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a:solidFill>
                  <a:schemeClr val="dk1"/>
                </a:solidFill>
                <a:latin typeface="Work Sans SemiBold"/>
                <a:ea typeface="Work Sans SemiBold"/>
                <a:cs typeface="Work Sans SemiBold"/>
                <a:sym typeface="Work Sans SemiBold"/>
              </a:rPr>
              <a:t>WILD</a:t>
            </a:r>
            <a:endParaRPr sz="900">
              <a:solidFill>
                <a:schemeClr val="dk1"/>
              </a:solidFill>
              <a:latin typeface="Work Sans SemiBold"/>
              <a:ea typeface="Work Sans SemiBold"/>
              <a:cs typeface="Work Sans SemiBold"/>
              <a:sym typeface="Work Sans SemiBold"/>
            </a:endParaRPr>
          </a:p>
        </p:txBody>
      </p:sp>
      <p:sp>
        <p:nvSpPr>
          <p:cNvPr id="150" name="Google Shape;150;p27"/>
          <p:cNvSpPr txBox="1">
            <a:spLocks noGrp="1"/>
          </p:cNvSpPr>
          <p:nvPr>
            <p:ph type="ctrTitle"/>
          </p:nvPr>
        </p:nvSpPr>
        <p:spPr>
          <a:xfrm>
            <a:off x="650850" y="1983350"/>
            <a:ext cx="7842300" cy="122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VIBRANT GREEN LEAVES</a:t>
            </a:r>
            <a:endParaRPr/>
          </a:p>
        </p:txBody>
      </p:sp>
      <p:sp>
        <p:nvSpPr>
          <p:cNvPr id="151" name="Google Shape;151;p27"/>
          <p:cNvSpPr txBox="1">
            <a:spLocks noGrp="1"/>
          </p:cNvSpPr>
          <p:nvPr>
            <p:ph type="subTitle" idx="1"/>
          </p:nvPr>
        </p:nvSpPr>
        <p:spPr>
          <a:xfrm>
            <a:off x="228600" y="3743325"/>
            <a:ext cx="1628700" cy="117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Here is</a:t>
            </a:r>
            <a:endParaRPr/>
          </a:p>
          <a:p>
            <a:pPr marL="0" lvl="0" indent="0" algn="l" rtl="0">
              <a:spcBef>
                <a:spcPts val="0"/>
              </a:spcBef>
              <a:spcAft>
                <a:spcPts val="0"/>
              </a:spcAft>
              <a:buNone/>
            </a:pPr>
            <a:r>
              <a:rPr lang="en"/>
              <a:t>where your presentation</a:t>
            </a:r>
            <a:endParaRPr/>
          </a:p>
          <a:p>
            <a:pPr marL="0" lvl="0" indent="0" algn="l" rtl="0">
              <a:spcBef>
                <a:spcPts val="0"/>
              </a:spcBef>
              <a:spcAft>
                <a:spcPts val="0"/>
              </a:spcAft>
              <a:buNone/>
            </a:pPr>
            <a:r>
              <a:rPr lang="en"/>
              <a:t>begins.</a:t>
            </a:r>
            <a:endParaRPr/>
          </a:p>
        </p:txBody>
      </p:sp>
      <p:grpSp>
        <p:nvGrpSpPr>
          <p:cNvPr id="152" name="Google Shape;152;p27"/>
          <p:cNvGrpSpPr/>
          <p:nvPr/>
        </p:nvGrpSpPr>
        <p:grpSpPr>
          <a:xfrm>
            <a:off x="202400" y="1703600"/>
            <a:ext cx="8712900" cy="3132974"/>
            <a:chOff x="202400" y="1703600"/>
            <a:chExt cx="8712900" cy="3132974"/>
          </a:xfrm>
        </p:grpSpPr>
        <p:sp>
          <p:nvSpPr>
            <p:cNvPr id="153" name="Google Shape;153;p27"/>
            <p:cNvSpPr/>
            <p:nvPr/>
          </p:nvSpPr>
          <p:spPr>
            <a:xfrm>
              <a:off x="202400" y="1703600"/>
              <a:ext cx="8712900" cy="1783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54" name="Google Shape;154;p27">
              <a:hlinkClick r:id="" action="ppaction://hlinkshowjump?jump=nextslide"/>
            </p:cNvPr>
            <p:cNvSpPr/>
            <p:nvPr/>
          </p:nvSpPr>
          <p:spPr>
            <a:xfrm>
              <a:off x="8536948" y="4608782"/>
              <a:ext cx="264144" cy="227793"/>
            </a:xfrm>
            <a:custGeom>
              <a:avLst/>
              <a:gdLst/>
              <a:ahLst/>
              <a:cxnLst/>
              <a:rect l="l" t="t" r="r" b="b"/>
              <a:pathLst>
                <a:path w="1956625" h="1687353" extrusionOk="0">
                  <a:moveTo>
                    <a:pt x="1321022" y="1687354"/>
                  </a:moveTo>
                  <a:lnTo>
                    <a:pt x="1185196" y="1575340"/>
                  </a:lnTo>
                  <a:cubicBezTo>
                    <a:pt x="1265682" y="1454658"/>
                    <a:pt x="1345692" y="1349026"/>
                    <a:pt x="1425512" y="1258538"/>
                  </a:cubicBezTo>
                  <a:cubicBezTo>
                    <a:pt x="1505236" y="1168051"/>
                    <a:pt x="1583150" y="1095566"/>
                    <a:pt x="1659255" y="1040892"/>
                  </a:cubicBezTo>
                  <a:cubicBezTo>
                    <a:pt x="1610392" y="1045178"/>
                    <a:pt x="1555433" y="1049179"/>
                    <a:pt x="1494377" y="1052703"/>
                  </a:cubicBezTo>
                  <a:cubicBezTo>
                    <a:pt x="1433227" y="1056323"/>
                    <a:pt x="1363980" y="1058132"/>
                    <a:pt x="1286447" y="1058132"/>
                  </a:cubicBezTo>
                  <a:lnTo>
                    <a:pt x="599123" y="1058132"/>
                  </a:lnTo>
                  <a:cubicBezTo>
                    <a:pt x="501396" y="1058132"/>
                    <a:pt x="415195" y="1045940"/>
                    <a:pt x="340519" y="1021461"/>
                  </a:cubicBezTo>
                  <a:cubicBezTo>
                    <a:pt x="265843" y="996982"/>
                    <a:pt x="203264" y="961835"/>
                    <a:pt x="152971" y="915924"/>
                  </a:cubicBezTo>
                  <a:cubicBezTo>
                    <a:pt x="102775" y="869918"/>
                    <a:pt x="64675" y="814292"/>
                    <a:pt x="38767" y="748856"/>
                  </a:cubicBezTo>
                  <a:cubicBezTo>
                    <a:pt x="12859" y="683514"/>
                    <a:pt x="0" y="610553"/>
                    <a:pt x="0" y="530162"/>
                  </a:cubicBezTo>
                  <a:cubicBezTo>
                    <a:pt x="0" y="449771"/>
                    <a:pt x="12859" y="376809"/>
                    <a:pt x="38767" y="311372"/>
                  </a:cubicBezTo>
                  <a:cubicBezTo>
                    <a:pt x="64675" y="246031"/>
                    <a:pt x="102679" y="190024"/>
                    <a:pt x="152971" y="143256"/>
                  </a:cubicBezTo>
                  <a:cubicBezTo>
                    <a:pt x="203264" y="96584"/>
                    <a:pt x="265843" y="61055"/>
                    <a:pt x="340519" y="36671"/>
                  </a:cubicBezTo>
                  <a:cubicBezTo>
                    <a:pt x="415100" y="12192"/>
                    <a:pt x="501301" y="0"/>
                    <a:pt x="599123" y="0"/>
                  </a:cubicBezTo>
                  <a:lnTo>
                    <a:pt x="708946" y="0"/>
                  </a:lnTo>
                  <a:lnTo>
                    <a:pt x="708946" y="172403"/>
                  </a:lnTo>
                  <a:lnTo>
                    <a:pt x="599123" y="172403"/>
                  </a:lnTo>
                  <a:cubicBezTo>
                    <a:pt x="458343" y="172403"/>
                    <a:pt x="352044" y="203264"/>
                    <a:pt x="280130" y="265081"/>
                  </a:cubicBezTo>
                  <a:cubicBezTo>
                    <a:pt x="208312" y="326803"/>
                    <a:pt x="172498" y="415195"/>
                    <a:pt x="172498" y="530162"/>
                  </a:cubicBezTo>
                  <a:cubicBezTo>
                    <a:pt x="172498" y="645128"/>
                    <a:pt x="208312" y="731330"/>
                    <a:pt x="280130" y="793052"/>
                  </a:cubicBezTo>
                  <a:cubicBezTo>
                    <a:pt x="352044" y="854774"/>
                    <a:pt x="458248" y="885730"/>
                    <a:pt x="599123" y="885730"/>
                  </a:cubicBezTo>
                  <a:lnTo>
                    <a:pt x="1286447" y="885730"/>
                  </a:lnTo>
                  <a:cubicBezTo>
                    <a:pt x="1364075" y="885730"/>
                    <a:pt x="1433322" y="887444"/>
                    <a:pt x="1494377" y="891064"/>
                  </a:cubicBezTo>
                  <a:cubicBezTo>
                    <a:pt x="1555433" y="894683"/>
                    <a:pt x="1610392" y="898589"/>
                    <a:pt x="1659255" y="902875"/>
                  </a:cubicBezTo>
                  <a:cubicBezTo>
                    <a:pt x="1583150" y="848297"/>
                    <a:pt x="1505236" y="775716"/>
                    <a:pt x="1425512" y="685229"/>
                  </a:cubicBezTo>
                  <a:cubicBezTo>
                    <a:pt x="1345692" y="594741"/>
                    <a:pt x="1265682" y="489204"/>
                    <a:pt x="1185196" y="368427"/>
                  </a:cubicBezTo>
                  <a:lnTo>
                    <a:pt x="1321022" y="256413"/>
                  </a:lnTo>
                  <a:cubicBezTo>
                    <a:pt x="1391317" y="369951"/>
                    <a:pt x="1459611" y="469011"/>
                    <a:pt x="1525619" y="553784"/>
                  </a:cubicBezTo>
                  <a:cubicBezTo>
                    <a:pt x="1591723" y="638556"/>
                    <a:pt x="1659922" y="713613"/>
                    <a:pt x="1730312" y="778955"/>
                  </a:cubicBezTo>
                  <a:cubicBezTo>
                    <a:pt x="1800701" y="844391"/>
                    <a:pt x="1876139" y="906399"/>
                    <a:pt x="1956626" y="965359"/>
                  </a:cubicBezTo>
                  <a:lnTo>
                    <a:pt x="1956626" y="978218"/>
                  </a:lnTo>
                  <a:cubicBezTo>
                    <a:pt x="1876139" y="1035749"/>
                    <a:pt x="1800701" y="1097471"/>
                    <a:pt x="1730312" y="1163574"/>
                  </a:cubicBezTo>
                  <a:cubicBezTo>
                    <a:pt x="1659922" y="1229677"/>
                    <a:pt x="1591723" y="1304735"/>
                    <a:pt x="1525619" y="1388745"/>
                  </a:cubicBezTo>
                  <a:cubicBezTo>
                    <a:pt x="1459611" y="1472851"/>
                    <a:pt x="1391317" y="1572292"/>
                    <a:pt x="1321022" y="16871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05" name="Google Shape;305;p36" title="07.jpg"/>
          <p:cNvPicPr preferRelativeResize="0">
            <a:picLocks noGrp="1"/>
          </p:cNvPicPr>
          <p:nvPr>
            <p:ph type="pic" idx="2"/>
          </p:nvPr>
        </p:nvPicPr>
        <p:blipFill rotWithShape="1">
          <a:blip r:embed="rId3">
            <a:alphaModFix/>
          </a:blip>
          <a:srcRect/>
          <a:stretch/>
        </p:blipFill>
        <p:spPr>
          <a:xfrm>
            <a:off x="0" y="0"/>
            <a:ext cx="9144003" cy="5143501"/>
          </a:xfrm>
          <a:prstGeom prst="rect">
            <a:avLst/>
          </a:prstGeom>
        </p:spPr>
      </p:pic>
      <p:sp>
        <p:nvSpPr>
          <p:cNvPr id="306" name="Google Shape;306;p36"/>
          <p:cNvSpPr txBox="1">
            <a:spLocks noGrp="1"/>
          </p:cNvSpPr>
          <p:nvPr>
            <p:ph type="title"/>
          </p:nvPr>
        </p:nvSpPr>
        <p:spPr>
          <a:xfrm>
            <a:off x="571050" y="3647950"/>
            <a:ext cx="3658500" cy="9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grpSp>
        <p:nvGrpSpPr>
          <p:cNvPr id="307" name="Google Shape;307;p36"/>
          <p:cNvGrpSpPr/>
          <p:nvPr/>
        </p:nvGrpSpPr>
        <p:grpSpPr>
          <a:xfrm>
            <a:off x="228600" y="2901410"/>
            <a:ext cx="4404000" cy="1899590"/>
            <a:chOff x="228600" y="2901411"/>
            <a:chExt cx="4404000" cy="1899590"/>
          </a:xfrm>
        </p:grpSpPr>
        <p:sp>
          <p:nvSpPr>
            <p:cNvPr id="308" name="Google Shape;308;p36"/>
            <p:cNvSpPr/>
            <p:nvPr/>
          </p:nvSpPr>
          <p:spPr>
            <a:xfrm>
              <a:off x="228600" y="3436300"/>
              <a:ext cx="4404000" cy="1364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09" name="Google Shape;309;p36"/>
            <p:cNvSpPr/>
            <p:nvPr/>
          </p:nvSpPr>
          <p:spPr>
            <a:xfrm rot="2928844">
              <a:off x="321220" y="2948562"/>
              <a:ext cx="228820" cy="228121"/>
            </a:xfrm>
            <a:custGeom>
              <a:avLst/>
              <a:gdLst/>
              <a:ahLst/>
              <a:cxnLst/>
              <a:rect l="l" t="t" r="r" b="b"/>
              <a:pathLst>
                <a:path w="1435036" h="1430654" extrusionOk="0">
                  <a:moveTo>
                    <a:pt x="1208818" y="522446"/>
                  </a:moveTo>
                  <a:cubicBezTo>
                    <a:pt x="1138428" y="457105"/>
                    <a:pt x="1070229" y="382048"/>
                    <a:pt x="1004221" y="297275"/>
                  </a:cubicBezTo>
                  <a:cubicBezTo>
                    <a:pt x="938117" y="212598"/>
                    <a:pt x="869823" y="113443"/>
                    <a:pt x="799529" y="0"/>
                  </a:cubicBezTo>
                  <a:lnTo>
                    <a:pt x="663797" y="112014"/>
                  </a:lnTo>
                  <a:cubicBezTo>
                    <a:pt x="722662" y="202502"/>
                    <a:pt x="781907" y="284036"/>
                    <a:pt x="841534" y="356521"/>
                  </a:cubicBezTo>
                  <a:cubicBezTo>
                    <a:pt x="901160" y="429101"/>
                    <a:pt x="960406" y="492728"/>
                    <a:pt x="1019365" y="547211"/>
                  </a:cubicBezTo>
                  <a:cubicBezTo>
                    <a:pt x="1060133" y="585026"/>
                    <a:pt x="1100233" y="617887"/>
                    <a:pt x="1139666" y="646081"/>
                  </a:cubicBezTo>
                  <a:cubicBezTo>
                    <a:pt x="1098137" y="642176"/>
                    <a:pt x="1052608" y="638747"/>
                    <a:pt x="1003078" y="635603"/>
                  </a:cubicBezTo>
                  <a:cubicBezTo>
                    <a:pt x="934879" y="631222"/>
                    <a:pt x="855536" y="629126"/>
                    <a:pt x="765048" y="629126"/>
                  </a:cubicBezTo>
                  <a:lnTo>
                    <a:pt x="0" y="629126"/>
                  </a:lnTo>
                  <a:lnTo>
                    <a:pt x="0" y="801529"/>
                  </a:lnTo>
                  <a:lnTo>
                    <a:pt x="765048" y="801529"/>
                  </a:lnTo>
                  <a:cubicBezTo>
                    <a:pt x="855536" y="801529"/>
                    <a:pt x="934879" y="799338"/>
                    <a:pt x="1003078" y="795052"/>
                  </a:cubicBezTo>
                  <a:cubicBezTo>
                    <a:pt x="1052513" y="791909"/>
                    <a:pt x="1098042" y="788480"/>
                    <a:pt x="1139571" y="784574"/>
                  </a:cubicBezTo>
                  <a:cubicBezTo>
                    <a:pt x="1100138" y="812768"/>
                    <a:pt x="1060037" y="845630"/>
                    <a:pt x="1019270" y="883444"/>
                  </a:cubicBezTo>
                  <a:cubicBezTo>
                    <a:pt x="960311" y="938022"/>
                    <a:pt x="901065" y="1001649"/>
                    <a:pt x="841438" y="1074134"/>
                  </a:cubicBezTo>
                  <a:cubicBezTo>
                    <a:pt x="781812" y="1146620"/>
                    <a:pt x="722567" y="1228154"/>
                    <a:pt x="663702" y="1318641"/>
                  </a:cubicBezTo>
                  <a:lnTo>
                    <a:pt x="799433" y="1430655"/>
                  </a:lnTo>
                  <a:cubicBezTo>
                    <a:pt x="869728" y="1315784"/>
                    <a:pt x="938022" y="1216247"/>
                    <a:pt x="1004126" y="1132237"/>
                  </a:cubicBezTo>
                  <a:cubicBezTo>
                    <a:pt x="1070134" y="1048226"/>
                    <a:pt x="1138333" y="973169"/>
                    <a:pt x="1208723" y="907066"/>
                  </a:cubicBezTo>
                  <a:cubicBezTo>
                    <a:pt x="1279112" y="841058"/>
                    <a:pt x="1354550" y="779240"/>
                    <a:pt x="1435037" y="721805"/>
                  </a:cubicBezTo>
                  <a:lnTo>
                    <a:pt x="1435037" y="708851"/>
                  </a:lnTo>
                  <a:cubicBezTo>
                    <a:pt x="1354550" y="649986"/>
                    <a:pt x="1279112" y="587883"/>
                    <a:pt x="1208723" y="5224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7"/>
          <p:cNvSpPr txBox="1">
            <a:spLocks noGrp="1"/>
          </p:cNvSpPr>
          <p:nvPr>
            <p:ph type="title"/>
          </p:nvPr>
        </p:nvSpPr>
        <p:spPr>
          <a:xfrm>
            <a:off x="228600" y="188913"/>
            <a:ext cx="8686800" cy="572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THIS IS A TIMELINE</a:t>
            </a:r>
            <a:endParaRPr/>
          </a:p>
        </p:txBody>
      </p:sp>
      <p:sp>
        <p:nvSpPr>
          <p:cNvPr id="315" name="Google Shape;315;p37"/>
          <p:cNvSpPr/>
          <p:nvPr/>
        </p:nvSpPr>
        <p:spPr>
          <a:xfrm>
            <a:off x="231378" y="3253250"/>
            <a:ext cx="1589700" cy="4878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Work Sans SemiBold"/>
                <a:ea typeface="Work Sans SemiBold"/>
                <a:cs typeface="Work Sans SemiBold"/>
                <a:sym typeface="Work Sans SemiBold"/>
              </a:rPr>
              <a:t> MERCURY</a:t>
            </a:r>
            <a:endParaRPr>
              <a:solidFill>
                <a:schemeClr val="dk2"/>
              </a:solidFill>
              <a:latin typeface="Work Sans SemiBold"/>
              <a:ea typeface="Work Sans SemiBold"/>
              <a:cs typeface="Work Sans SemiBold"/>
              <a:sym typeface="Work Sans SemiBold"/>
            </a:endParaRPr>
          </a:p>
        </p:txBody>
      </p:sp>
      <p:sp>
        <p:nvSpPr>
          <p:cNvPr id="316" name="Google Shape;316;p37"/>
          <p:cNvSpPr/>
          <p:nvPr/>
        </p:nvSpPr>
        <p:spPr>
          <a:xfrm>
            <a:off x="2004264" y="3253250"/>
            <a:ext cx="1589700" cy="4878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Work Sans SemiBold"/>
                <a:ea typeface="Work Sans SemiBold"/>
                <a:cs typeface="Work Sans SemiBold"/>
                <a:sym typeface="Work Sans SemiBold"/>
              </a:rPr>
              <a:t>VENUS</a:t>
            </a:r>
            <a:endParaRPr>
              <a:solidFill>
                <a:schemeClr val="dk2"/>
              </a:solidFill>
              <a:latin typeface="Work Sans SemiBold"/>
              <a:ea typeface="Work Sans SemiBold"/>
              <a:cs typeface="Work Sans SemiBold"/>
              <a:sym typeface="Work Sans SemiBold"/>
            </a:endParaRPr>
          </a:p>
        </p:txBody>
      </p:sp>
      <p:sp>
        <p:nvSpPr>
          <p:cNvPr id="317" name="Google Shape;317;p37"/>
          <p:cNvSpPr/>
          <p:nvPr/>
        </p:nvSpPr>
        <p:spPr>
          <a:xfrm>
            <a:off x="3777150" y="3253250"/>
            <a:ext cx="1589700" cy="4878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Work Sans SemiBold"/>
                <a:ea typeface="Work Sans SemiBold"/>
                <a:cs typeface="Work Sans SemiBold"/>
                <a:sym typeface="Work Sans SemiBold"/>
              </a:rPr>
              <a:t>EARTH</a:t>
            </a:r>
            <a:endParaRPr>
              <a:solidFill>
                <a:schemeClr val="dk2"/>
              </a:solidFill>
              <a:latin typeface="Work Sans SemiBold"/>
              <a:ea typeface="Work Sans SemiBold"/>
              <a:cs typeface="Work Sans SemiBold"/>
              <a:sym typeface="Work Sans SemiBold"/>
            </a:endParaRPr>
          </a:p>
        </p:txBody>
      </p:sp>
      <p:sp>
        <p:nvSpPr>
          <p:cNvPr id="318" name="Google Shape;318;p37"/>
          <p:cNvSpPr/>
          <p:nvPr/>
        </p:nvSpPr>
        <p:spPr>
          <a:xfrm>
            <a:off x="5550036" y="3253250"/>
            <a:ext cx="1589700" cy="4878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Work Sans SemiBold"/>
                <a:ea typeface="Work Sans SemiBold"/>
                <a:cs typeface="Work Sans SemiBold"/>
                <a:sym typeface="Work Sans SemiBold"/>
              </a:rPr>
              <a:t>MARS</a:t>
            </a:r>
            <a:endParaRPr>
              <a:solidFill>
                <a:schemeClr val="dk2"/>
              </a:solidFill>
              <a:latin typeface="Work Sans SemiBold"/>
              <a:ea typeface="Work Sans SemiBold"/>
              <a:cs typeface="Work Sans SemiBold"/>
              <a:sym typeface="Work Sans SemiBold"/>
            </a:endParaRPr>
          </a:p>
        </p:txBody>
      </p:sp>
      <p:sp>
        <p:nvSpPr>
          <p:cNvPr id="319" name="Google Shape;319;p37"/>
          <p:cNvSpPr/>
          <p:nvPr/>
        </p:nvSpPr>
        <p:spPr>
          <a:xfrm>
            <a:off x="7322922" y="3253250"/>
            <a:ext cx="1589700" cy="4878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Work Sans SemiBold"/>
                <a:ea typeface="Work Sans SemiBold"/>
                <a:cs typeface="Work Sans SemiBold"/>
                <a:sym typeface="Work Sans SemiBold"/>
              </a:rPr>
              <a:t>JUPITER</a:t>
            </a:r>
            <a:endParaRPr>
              <a:solidFill>
                <a:schemeClr val="dk2"/>
              </a:solidFill>
              <a:latin typeface="Work Sans SemiBold"/>
              <a:ea typeface="Work Sans SemiBold"/>
              <a:cs typeface="Work Sans SemiBold"/>
              <a:sym typeface="Work Sans SemiBold"/>
            </a:endParaRPr>
          </a:p>
        </p:txBody>
      </p:sp>
      <p:cxnSp>
        <p:nvCxnSpPr>
          <p:cNvPr id="320" name="Google Shape;320;p37"/>
          <p:cNvCxnSpPr>
            <a:stCxn id="315" idx="0"/>
            <a:endCxn id="321" idx="2"/>
          </p:cNvCxnSpPr>
          <p:nvPr/>
        </p:nvCxnSpPr>
        <p:spPr>
          <a:xfrm rot="10800000">
            <a:off x="1026228" y="2582450"/>
            <a:ext cx="0" cy="670800"/>
          </a:xfrm>
          <a:prstGeom prst="straightConnector1">
            <a:avLst/>
          </a:prstGeom>
          <a:noFill/>
          <a:ln w="9525" cap="flat" cmpd="sng">
            <a:solidFill>
              <a:schemeClr val="dk1"/>
            </a:solidFill>
            <a:prstDash val="dot"/>
            <a:round/>
            <a:headEnd type="none" w="med" len="med"/>
            <a:tailEnd type="none" w="med" len="med"/>
          </a:ln>
        </p:spPr>
      </p:cxnSp>
      <p:cxnSp>
        <p:nvCxnSpPr>
          <p:cNvPr id="322" name="Google Shape;322;p37"/>
          <p:cNvCxnSpPr>
            <a:stCxn id="316" idx="0"/>
            <a:endCxn id="323" idx="2"/>
          </p:cNvCxnSpPr>
          <p:nvPr/>
        </p:nvCxnSpPr>
        <p:spPr>
          <a:xfrm rot="10800000">
            <a:off x="2799114" y="2582450"/>
            <a:ext cx="0" cy="670800"/>
          </a:xfrm>
          <a:prstGeom prst="straightConnector1">
            <a:avLst/>
          </a:prstGeom>
          <a:noFill/>
          <a:ln w="9525" cap="flat" cmpd="sng">
            <a:solidFill>
              <a:schemeClr val="dk1"/>
            </a:solidFill>
            <a:prstDash val="dot"/>
            <a:round/>
            <a:headEnd type="none" w="med" len="med"/>
            <a:tailEnd type="none" w="med" len="med"/>
          </a:ln>
        </p:spPr>
      </p:cxnSp>
      <p:cxnSp>
        <p:nvCxnSpPr>
          <p:cNvPr id="324" name="Google Shape;324;p37"/>
          <p:cNvCxnSpPr>
            <a:stCxn id="317" idx="0"/>
            <a:endCxn id="325" idx="2"/>
          </p:cNvCxnSpPr>
          <p:nvPr/>
        </p:nvCxnSpPr>
        <p:spPr>
          <a:xfrm rot="10800000">
            <a:off x="4572000" y="2582450"/>
            <a:ext cx="0" cy="670800"/>
          </a:xfrm>
          <a:prstGeom prst="straightConnector1">
            <a:avLst/>
          </a:prstGeom>
          <a:noFill/>
          <a:ln w="9525" cap="flat" cmpd="sng">
            <a:solidFill>
              <a:schemeClr val="dk1"/>
            </a:solidFill>
            <a:prstDash val="dot"/>
            <a:round/>
            <a:headEnd type="none" w="med" len="med"/>
            <a:tailEnd type="none" w="med" len="med"/>
          </a:ln>
        </p:spPr>
      </p:cxnSp>
      <p:cxnSp>
        <p:nvCxnSpPr>
          <p:cNvPr id="326" name="Google Shape;326;p37"/>
          <p:cNvCxnSpPr>
            <a:stCxn id="319" idx="0"/>
            <a:endCxn id="327" idx="2"/>
          </p:cNvCxnSpPr>
          <p:nvPr/>
        </p:nvCxnSpPr>
        <p:spPr>
          <a:xfrm rot="10800000">
            <a:off x="8117772" y="2582450"/>
            <a:ext cx="0" cy="670800"/>
          </a:xfrm>
          <a:prstGeom prst="straightConnector1">
            <a:avLst/>
          </a:prstGeom>
          <a:noFill/>
          <a:ln w="9525" cap="flat" cmpd="sng">
            <a:solidFill>
              <a:schemeClr val="dk1"/>
            </a:solidFill>
            <a:prstDash val="dot"/>
            <a:round/>
            <a:headEnd type="none" w="med" len="med"/>
            <a:tailEnd type="none" w="med" len="med"/>
          </a:ln>
        </p:spPr>
      </p:cxnSp>
      <p:sp>
        <p:nvSpPr>
          <p:cNvPr id="321" name="Google Shape;321;p37"/>
          <p:cNvSpPr txBox="1"/>
          <p:nvPr/>
        </p:nvSpPr>
        <p:spPr>
          <a:xfrm>
            <a:off x="231378" y="1212775"/>
            <a:ext cx="1589700" cy="1369800"/>
          </a:xfrm>
          <a:prstGeom prst="rect">
            <a:avLst/>
          </a:prstGeom>
          <a:noFill/>
          <a:ln>
            <a:noFill/>
          </a:ln>
        </p:spPr>
        <p:txBody>
          <a:bodyPr spcFirstLastPara="1" wrap="square" lIns="91425" tIns="91425" rIns="91425" bIns="91425" anchor="b" anchorCtr="0">
            <a:noAutofit/>
          </a:bodyPr>
          <a:lstStyle/>
          <a:p>
            <a:pPr marL="0" lvl="0" indent="0" algn="just" rtl="0">
              <a:spcBef>
                <a:spcPts val="0"/>
              </a:spcBef>
              <a:spcAft>
                <a:spcPts val="0"/>
              </a:spcAft>
              <a:buNone/>
            </a:pPr>
            <a:r>
              <a:rPr lang="en" sz="1200">
                <a:solidFill>
                  <a:schemeClr val="dk1"/>
                </a:solidFill>
                <a:latin typeface="Work Sans"/>
                <a:ea typeface="Work Sans"/>
                <a:cs typeface="Work Sans"/>
                <a:sym typeface="Work Sans"/>
              </a:rPr>
              <a:t>Mercury is the smallest planet in the Solar System.</a:t>
            </a:r>
            <a:endParaRPr sz="1200">
              <a:solidFill>
                <a:schemeClr val="dk1"/>
              </a:solidFill>
              <a:latin typeface="Work Sans"/>
              <a:ea typeface="Work Sans"/>
              <a:cs typeface="Work Sans"/>
              <a:sym typeface="Work Sans"/>
            </a:endParaRPr>
          </a:p>
        </p:txBody>
      </p:sp>
      <p:cxnSp>
        <p:nvCxnSpPr>
          <p:cNvPr id="328" name="Google Shape;328;p37"/>
          <p:cNvCxnSpPr>
            <a:stCxn id="318" idx="0"/>
            <a:endCxn id="329" idx="2"/>
          </p:cNvCxnSpPr>
          <p:nvPr/>
        </p:nvCxnSpPr>
        <p:spPr>
          <a:xfrm rot="10800000">
            <a:off x="6344886" y="2582450"/>
            <a:ext cx="0" cy="670800"/>
          </a:xfrm>
          <a:prstGeom prst="straightConnector1">
            <a:avLst/>
          </a:prstGeom>
          <a:noFill/>
          <a:ln w="9525" cap="flat" cmpd="sng">
            <a:solidFill>
              <a:schemeClr val="dk1"/>
            </a:solidFill>
            <a:prstDash val="dot"/>
            <a:round/>
            <a:headEnd type="none" w="med" len="med"/>
            <a:tailEnd type="none" w="med" len="med"/>
          </a:ln>
        </p:spPr>
      </p:cxnSp>
      <p:sp>
        <p:nvSpPr>
          <p:cNvPr id="330" name="Google Shape;330;p37"/>
          <p:cNvSpPr txBox="1">
            <a:spLocks noGrp="1"/>
          </p:cNvSpPr>
          <p:nvPr>
            <p:ph type="subTitle" idx="4294967295"/>
          </p:nvPr>
        </p:nvSpPr>
        <p:spPr>
          <a:xfrm>
            <a:off x="2005800" y="4192200"/>
            <a:ext cx="5132400" cy="72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i="1"/>
              <a:t>“Saturn is a gas giant and has several rings. It’s composed mostly of hydrogen and helium”</a:t>
            </a:r>
            <a:endParaRPr sz="1400" i="1"/>
          </a:p>
        </p:txBody>
      </p:sp>
      <p:sp>
        <p:nvSpPr>
          <p:cNvPr id="323" name="Google Shape;323;p37"/>
          <p:cNvSpPr txBox="1"/>
          <p:nvPr/>
        </p:nvSpPr>
        <p:spPr>
          <a:xfrm>
            <a:off x="2004264" y="1212775"/>
            <a:ext cx="1589700" cy="1369800"/>
          </a:xfrm>
          <a:prstGeom prst="rect">
            <a:avLst/>
          </a:prstGeom>
          <a:noFill/>
          <a:ln>
            <a:noFill/>
          </a:ln>
        </p:spPr>
        <p:txBody>
          <a:bodyPr spcFirstLastPara="1" wrap="square" lIns="91425" tIns="91425" rIns="91425" bIns="91425" anchor="b" anchorCtr="0">
            <a:noAutofit/>
          </a:bodyPr>
          <a:lstStyle/>
          <a:p>
            <a:pPr marL="0" lvl="0" indent="0" algn="just" rtl="0">
              <a:spcBef>
                <a:spcPts val="0"/>
              </a:spcBef>
              <a:spcAft>
                <a:spcPts val="0"/>
              </a:spcAft>
              <a:buNone/>
            </a:pPr>
            <a:r>
              <a:rPr lang="en" sz="1200">
                <a:solidFill>
                  <a:schemeClr val="dk1"/>
                </a:solidFill>
                <a:latin typeface="Work Sans"/>
                <a:ea typeface="Work Sans"/>
                <a:cs typeface="Work Sans"/>
                <a:sym typeface="Work Sans"/>
              </a:rPr>
              <a:t>Venus is the second planet from the Sun.</a:t>
            </a:r>
            <a:endParaRPr sz="1200">
              <a:solidFill>
                <a:schemeClr val="dk1"/>
              </a:solidFill>
              <a:latin typeface="Work Sans"/>
              <a:ea typeface="Work Sans"/>
              <a:cs typeface="Work Sans"/>
              <a:sym typeface="Work Sans"/>
            </a:endParaRPr>
          </a:p>
        </p:txBody>
      </p:sp>
      <p:sp>
        <p:nvSpPr>
          <p:cNvPr id="325" name="Google Shape;325;p37"/>
          <p:cNvSpPr txBox="1"/>
          <p:nvPr/>
        </p:nvSpPr>
        <p:spPr>
          <a:xfrm>
            <a:off x="3777150" y="1212775"/>
            <a:ext cx="1589700" cy="1369800"/>
          </a:xfrm>
          <a:prstGeom prst="rect">
            <a:avLst/>
          </a:prstGeom>
          <a:noFill/>
          <a:ln>
            <a:noFill/>
          </a:ln>
        </p:spPr>
        <p:txBody>
          <a:bodyPr spcFirstLastPara="1" wrap="square" lIns="91425" tIns="91425" rIns="91425" bIns="91425" anchor="b" anchorCtr="0">
            <a:noAutofit/>
          </a:bodyPr>
          <a:lstStyle/>
          <a:p>
            <a:pPr marL="0" lvl="0" indent="0" algn="just" rtl="0">
              <a:spcBef>
                <a:spcPts val="0"/>
              </a:spcBef>
              <a:spcAft>
                <a:spcPts val="0"/>
              </a:spcAft>
              <a:buNone/>
            </a:pPr>
            <a:r>
              <a:rPr lang="en" sz="1200">
                <a:solidFill>
                  <a:schemeClr val="dk1"/>
                </a:solidFill>
                <a:latin typeface="Work Sans"/>
                <a:ea typeface="Work Sans"/>
                <a:cs typeface="Work Sans"/>
                <a:sym typeface="Work Sans"/>
              </a:rPr>
              <a:t>Earth is the third planet from the Sun and has life. </a:t>
            </a:r>
            <a:endParaRPr sz="1200">
              <a:solidFill>
                <a:schemeClr val="dk1"/>
              </a:solidFill>
              <a:latin typeface="Work Sans"/>
              <a:ea typeface="Work Sans"/>
              <a:cs typeface="Work Sans"/>
              <a:sym typeface="Work Sans"/>
            </a:endParaRPr>
          </a:p>
        </p:txBody>
      </p:sp>
      <p:sp>
        <p:nvSpPr>
          <p:cNvPr id="329" name="Google Shape;329;p37"/>
          <p:cNvSpPr txBox="1"/>
          <p:nvPr/>
        </p:nvSpPr>
        <p:spPr>
          <a:xfrm>
            <a:off x="5550036" y="1212775"/>
            <a:ext cx="1589700" cy="1369800"/>
          </a:xfrm>
          <a:prstGeom prst="rect">
            <a:avLst/>
          </a:prstGeom>
          <a:noFill/>
          <a:ln>
            <a:noFill/>
          </a:ln>
        </p:spPr>
        <p:txBody>
          <a:bodyPr spcFirstLastPara="1" wrap="square" lIns="91425" tIns="91425" rIns="91425" bIns="91425" anchor="b" anchorCtr="0">
            <a:noAutofit/>
          </a:bodyPr>
          <a:lstStyle/>
          <a:p>
            <a:pPr marL="0" lvl="0" indent="0" algn="just" rtl="0">
              <a:spcBef>
                <a:spcPts val="0"/>
              </a:spcBef>
              <a:spcAft>
                <a:spcPts val="0"/>
              </a:spcAft>
              <a:buNone/>
            </a:pPr>
            <a:r>
              <a:rPr lang="en" sz="1200">
                <a:solidFill>
                  <a:schemeClr val="dk1"/>
                </a:solidFill>
                <a:latin typeface="Work Sans"/>
                <a:ea typeface="Work Sans"/>
                <a:cs typeface="Work Sans"/>
                <a:sym typeface="Work Sans"/>
              </a:rPr>
              <a:t>Despite being red, Mars is actually a very cold place.</a:t>
            </a:r>
            <a:endParaRPr sz="1200">
              <a:solidFill>
                <a:schemeClr val="dk1"/>
              </a:solidFill>
              <a:latin typeface="Work Sans"/>
              <a:ea typeface="Work Sans"/>
              <a:cs typeface="Work Sans"/>
              <a:sym typeface="Work Sans"/>
            </a:endParaRPr>
          </a:p>
        </p:txBody>
      </p:sp>
      <p:sp>
        <p:nvSpPr>
          <p:cNvPr id="327" name="Google Shape;327;p37"/>
          <p:cNvSpPr txBox="1"/>
          <p:nvPr/>
        </p:nvSpPr>
        <p:spPr>
          <a:xfrm>
            <a:off x="7322922" y="1212775"/>
            <a:ext cx="1589700" cy="1369800"/>
          </a:xfrm>
          <a:prstGeom prst="rect">
            <a:avLst/>
          </a:prstGeom>
          <a:noFill/>
          <a:ln>
            <a:noFill/>
          </a:ln>
        </p:spPr>
        <p:txBody>
          <a:bodyPr spcFirstLastPara="1" wrap="square" lIns="91425" tIns="91425" rIns="91425" bIns="91425" anchor="b" anchorCtr="0">
            <a:noAutofit/>
          </a:bodyPr>
          <a:lstStyle/>
          <a:p>
            <a:pPr marL="0" lvl="0" indent="0" algn="just" rtl="0">
              <a:spcBef>
                <a:spcPts val="0"/>
              </a:spcBef>
              <a:spcAft>
                <a:spcPts val="0"/>
              </a:spcAft>
              <a:buNone/>
            </a:pPr>
            <a:r>
              <a:rPr lang="en" sz="1200">
                <a:solidFill>
                  <a:schemeClr val="dk1"/>
                </a:solidFill>
                <a:latin typeface="Work Sans"/>
                <a:ea typeface="Work Sans"/>
                <a:cs typeface="Work Sans"/>
                <a:sym typeface="Work Sans"/>
              </a:rPr>
              <a:t>Jupiter is  the fourth-brightest object in the sky.</a:t>
            </a:r>
            <a:endParaRPr sz="1200">
              <a:solidFill>
                <a:schemeClr val="dk1"/>
              </a:solidFill>
              <a:latin typeface="Work Sans"/>
              <a:ea typeface="Work Sans"/>
              <a:cs typeface="Work Sans"/>
              <a:sym typeface="Work Sans"/>
            </a:endParaRPr>
          </a:p>
        </p:txBody>
      </p:sp>
      <p:sp>
        <p:nvSpPr>
          <p:cNvPr id="331" name="Google Shape;331;p37">
            <a:hlinkClick r:id="" action="ppaction://hlinkshowjump?jump=nextslide"/>
          </p:cNvPr>
          <p:cNvSpPr/>
          <p:nvPr/>
        </p:nvSpPr>
        <p:spPr>
          <a:xfrm>
            <a:off x="4439708" y="943998"/>
            <a:ext cx="264144" cy="227793"/>
          </a:xfrm>
          <a:custGeom>
            <a:avLst/>
            <a:gdLst/>
            <a:ahLst/>
            <a:cxnLst/>
            <a:rect l="l" t="t" r="r" b="b"/>
            <a:pathLst>
              <a:path w="1956625" h="1687353" extrusionOk="0">
                <a:moveTo>
                  <a:pt x="1321022" y="1687354"/>
                </a:moveTo>
                <a:lnTo>
                  <a:pt x="1185196" y="1575340"/>
                </a:lnTo>
                <a:cubicBezTo>
                  <a:pt x="1265682" y="1454658"/>
                  <a:pt x="1345692" y="1349026"/>
                  <a:pt x="1425512" y="1258538"/>
                </a:cubicBezTo>
                <a:cubicBezTo>
                  <a:pt x="1505236" y="1168051"/>
                  <a:pt x="1583150" y="1095566"/>
                  <a:pt x="1659255" y="1040892"/>
                </a:cubicBezTo>
                <a:cubicBezTo>
                  <a:pt x="1610392" y="1045178"/>
                  <a:pt x="1555433" y="1049179"/>
                  <a:pt x="1494377" y="1052703"/>
                </a:cubicBezTo>
                <a:cubicBezTo>
                  <a:pt x="1433227" y="1056323"/>
                  <a:pt x="1363980" y="1058132"/>
                  <a:pt x="1286447" y="1058132"/>
                </a:cubicBezTo>
                <a:lnTo>
                  <a:pt x="599123" y="1058132"/>
                </a:lnTo>
                <a:cubicBezTo>
                  <a:pt x="501396" y="1058132"/>
                  <a:pt x="415195" y="1045940"/>
                  <a:pt x="340519" y="1021461"/>
                </a:cubicBezTo>
                <a:cubicBezTo>
                  <a:pt x="265843" y="996982"/>
                  <a:pt x="203264" y="961835"/>
                  <a:pt x="152971" y="915924"/>
                </a:cubicBezTo>
                <a:cubicBezTo>
                  <a:pt x="102775" y="869918"/>
                  <a:pt x="64675" y="814292"/>
                  <a:pt x="38767" y="748856"/>
                </a:cubicBezTo>
                <a:cubicBezTo>
                  <a:pt x="12859" y="683514"/>
                  <a:pt x="0" y="610553"/>
                  <a:pt x="0" y="530162"/>
                </a:cubicBezTo>
                <a:cubicBezTo>
                  <a:pt x="0" y="449771"/>
                  <a:pt x="12859" y="376809"/>
                  <a:pt x="38767" y="311372"/>
                </a:cubicBezTo>
                <a:cubicBezTo>
                  <a:pt x="64675" y="246031"/>
                  <a:pt x="102679" y="190024"/>
                  <a:pt x="152971" y="143256"/>
                </a:cubicBezTo>
                <a:cubicBezTo>
                  <a:pt x="203264" y="96584"/>
                  <a:pt x="265843" y="61055"/>
                  <a:pt x="340519" y="36671"/>
                </a:cubicBezTo>
                <a:cubicBezTo>
                  <a:pt x="415100" y="12192"/>
                  <a:pt x="501301" y="0"/>
                  <a:pt x="599123" y="0"/>
                </a:cubicBezTo>
                <a:lnTo>
                  <a:pt x="708946" y="0"/>
                </a:lnTo>
                <a:lnTo>
                  <a:pt x="708946" y="172403"/>
                </a:lnTo>
                <a:lnTo>
                  <a:pt x="599123" y="172403"/>
                </a:lnTo>
                <a:cubicBezTo>
                  <a:pt x="458343" y="172403"/>
                  <a:pt x="352044" y="203264"/>
                  <a:pt x="280130" y="265081"/>
                </a:cubicBezTo>
                <a:cubicBezTo>
                  <a:pt x="208312" y="326803"/>
                  <a:pt x="172498" y="415195"/>
                  <a:pt x="172498" y="530162"/>
                </a:cubicBezTo>
                <a:cubicBezTo>
                  <a:pt x="172498" y="645128"/>
                  <a:pt x="208312" y="731330"/>
                  <a:pt x="280130" y="793052"/>
                </a:cubicBezTo>
                <a:cubicBezTo>
                  <a:pt x="352044" y="854774"/>
                  <a:pt x="458248" y="885730"/>
                  <a:pt x="599123" y="885730"/>
                </a:cubicBezTo>
                <a:lnTo>
                  <a:pt x="1286447" y="885730"/>
                </a:lnTo>
                <a:cubicBezTo>
                  <a:pt x="1364075" y="885730"/>
                  <a:pt x="1433322" y="887444"/>
                  <a:pt x="1494377" y="891064"/>
                </a:cubicBezTo>
                <a:cubicBezTo>
                  <a:pt x="1555433" y="894683"/>
                  <a:pt x="1610392" y="898589"/>
                  <a:pt x="1659255" y="902875"/>
                </a:cubicBezTo>
                <a:cubicBezTo>
                  <a:pt x="1583150" y="848297"/>
                  <a:pt x="1505236" y="775716"/>
                  <a:pt x="1425512" y="685229"/>
                </a:cubicBezTo>
                <a:cubicBezTo>
                  <a:pt x="1345692" y="594741"/>
                  <a:pt x="1265682" y="489204"/>
                  <a:pt x="1185196" y="368427"/>
                </a:cubicBezTo>
                <a:lnTo>
                  <a:pt x="1321022" y="256413"/>
                </a:lnTo>
                <a:cubicBezTo>
                  <a:pt x="1391317" y="369951"/>
                  <a:pt x="1459611" y="469011"/>
                  <a:pt x="1525619" y="553784"/>
                </a:cubicBezTo>
                <a:cubicBezTo>
                  <a:pt x="1591723" y="638556"/>
                  <a:pt x="1659922" y="713613"/>
                  <a:pt x="1730312" y="778955"/>
                </a:cubicBezTo>
                <a:cubicBezTo>
                  <a:pt x="1800701" y="844391"/>
                  <a:pt x="1876139" y="906399"/>
                  <a:pt x="1956626" y="965359"/>
                </a:cubicBezTo>
                <a:lnTo>
                  <a:pt x="1956626" y="978218"/>
                </a:lnTo>
                <a:cubicBezTo>
                  <a:pt x="1876139" y="1035749"/>
                  <a:pt x="1800701" y="1097471"/>
                  <a:pt x="1730312" y="1163574"/>
                </a:cubicBezTo>
                <a:cubicBezTo>
                  <a:pt x="1659922" y="1229677"/>
                  <a:pt x="1591723" y="1304735"/>
                  <a:pt x="1525619" y="1388745"/>
                </a:cubicBezTo>
                <a:cubicBezTo>
                  <a:pt x="1459611" y="1472851"/>
                  <a:pt x="1391317" y="1572292"/>
                  <a:pt x="1321022" y="16871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8"/>
          <p:cNvSpPr txBox="1">
            <a:spLocks noGrp="1"/>
          </p:cNvSpPr>
          <p:nvPr>
            <p:ph type="title"/>
          </p:nvPr>
        </p:nvSpPr>
        <p:spPr>
          <a:xfrm>
            <a:off x="228600" y="188925"/>
            <a:ext cx="7600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REPRESENT YOUR DATA HERE</a:t>
            </a:r>
            <a:endParaRPr/>
          </a:p>
        </p:txBody>
      </p:sp>
      <p:graphicFrame>
        <p:nvGraphicFramePr>
          <p:cNvPr id="337" name="Google Shape;337;p38"/>
          <p:cNvGraphicFramePr/>
          <p:nvPr/>
        </p:nvGraphicFramePr>
        <p:xfrm>
          <a:off x="5114934" y="1293813"/>
          <a:ext cx="3000000" cy="3000000"/>
        </p:xfrm>
        <a:graphic>
          <a:graphicData uri="http://schemas.openxmlformats.org/drawingml/2006/table">
            <a:tbl>
              <a:tblPr>
                <a:noFill/>
                <a:tableStyleId>{AE2AFE25-7F32-4EC9-A568-9C4FFBD7C66F}</a:tableStyleId>
              </a:tblPr>
              <a:tblGrid>
                <a:gridCol w="1242125">
                  <a:extLst>
                    <a:ext uri="{9D8B030D-6E8A-4147-A177-3AD203B41FA5}">
                      <a16:colId xmlns:a16="http://schemas.microsoft.com/office/drawing/2014/main" val="20000"/>
                    </a:ext>
                  </a:extLst>
                </a:gridCol>
                <a:gridCol w="1242125">
                  <a:extLst>
                    <a:ext uri="{9D8B030D-6E8A-4147-A177-3AD203B41FA5}">
                      <a16:colId xmlns:a16="http://schemas.microsoft.com/office/drawing/2014/main" val="20001"/>
                    </a:ext>
                  </a:extLst>
                </a:gridCol>
                <a:gridCol w="1201900">
                  <a:extLst>
                    <a:ext uri="{9D8B030D-6E8A-4147-A177-3AD203B41FA5}">
                      <a16:colId xmlns:a16="http://schemas.microsoft.com/office/drawing/2014/main" val="20002"/>
                    </a:ext>
                  </a:extLst>
                </a:gridCol>
              </a:tblGrid>
              <a:tr h="435750">
                <a:tc>
                  <a:txBody>
                    <a:bodyPr/>
                    <a:lstStyle/>
                    <a:p>
                      <a:pPr marL="0" lvl="0" indent="0" algn="l" rtl="0">
                        <a:spcBef>
                          <a:spcPts val="0"/>
                        </a:spcBef>
                        <a:spcAft>
                          <a:spcPts val="0"/>
                        </a:spcAft>
                        <a:buNone/>
                      </a:pPr>
                      <a:r>
                        <a:rPr lang="en">
                          <a:solidFill>
                            <a:schemeClr val="dk2"/>
                          </a:solidFill>
                          <a:latin typeface="Work Sans SemiBold"/>
                          <a:ea typeface="Work Sans SemiBold"/>
                          <a:cs typeface="Work Sans SemiBold"/>
                          <a:sym typeface="Work Sans SemiBold"/>
                        </a:rPr>
                        <a:t>YEAR</a:t>
                      </a:r>
                      <a:endParaRPr>
                        <a:solidFill>
                          <a:schemeClr val="dk2"/>
                        </a:solidFill>
                        <a:latin typeface="Work Sans SemiBold"/>
                        <a:ea typeface="Work Sans SemiBold"/>
                        <a:cs typeface="Work Sans SemiBold"/>
                        <a:sym typeface="Work Sans SemiBold"/>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dot"/>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Work Sans SemiBold"/>
                          <a:ea typeface="Work Sans SemiBold"/>
                          <a:cs typeface="Work Sans SemiBold"/>
                          <a:sym typeface="Work Sans SemiBold"/>
                        </a:rPr>
                        <a:t>VENUS</a:t>
                      </a:r>
                      <a:endParaRPr>
                        <a:solidFill>
                          <a:schemeClr val="dk2"/>
                        </a:solidFill>
                        <a:latin typeface="Work Sans SemiBold"/>
                        <a:ea typeface="Work Sans SemiBold"/>
                        <a:cs typeface="Work Sans SemiBold"/>
                        <a:sym typeface="Work Sans SemiBold"/>
                      </a:endParaRPr>
                    </a:p>
                  </a:txBody>
                  <a:tcPr marL="91425" marR="91425" marT="91425" marB="91425" anchor="ctr">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Work Sans SemiBold"/>
                          <a:ea typeface="Work Sans SemiBold"/>
                          <a:cs typeface="Work Sans SemiBold"/>
                          <a:sym typeface="Work Sans SemiBold"/>
                        </a:rPr>
                        <a:t>MARS</a:t>
                      </a:r>
                      <a:endParaRPr>
                        <a:solidFill>
                          <a:schemeClr val="dk2"/>
                        </a:solidFill>
                        <a:latin typeface="Work Sans SemiBold"/>
                        <a:ea typeface="Work Sans SemiBold"/>
                        <a:cs typeface="Work Sans SemiBold"/>
                        <a:sym typeface="Work Sans SemiBold"/>
                      </a:endParaRPr>
                    </a:p>
                  </a:txBody>
                  <a:tcPr marL="91425" marR="91425" marT="91425" marB="91425" anchor="ctr">
                    <a:lnL w="9525" cap="flat" cmpd="sng">
                      <a:solidFill>
                        <a:schemeClr val="dk1"/>
                      </a:solidFill>
                      <a:prstDash val="dot"/>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0"/>
                  </a:ext>
                </a:extLst>
              </a:tr>
              <a:tr h="435750">
                <a:tc>
                  <a:txBody>
                    <a:bodyPr/>
                    <a:lstStyle/>
                    <a:p>
                      <a:pPr marL="0" lvl="0" indent="0" algn="l" rtl="0">
                        <a:spcBef>
                          <a:spcPts val="0"/>
                        </a:spcBef>
                        <a:spcAft>
                          <a:spcPts val="0"/>
                        </a:spcAft>
                        <a:buNone/>
                      </a:pPr>
                      <a:r>
                        <a:rPr lang="en" sz="1200">
                          <a:solidFill>
                            <a:schemeClr val="dk1"/>
                          </a:solidFill>
                          <a:latin typeface="Work Sans SemiBold"/>
                          <a:ea typeface="Work Sans SemiBold"/>
                          <a:cs typeface="Work Sans SemiBold"/>
                          <a:sym typeface="Work Sans SemiBold"/>
                        </a:rPr>
                        <a:t>20xx</a:t>
                      </a:r>
                      <a:endParaRPr sz="1200">
                        <a:solidFill>
                          <a:schemeClr val="dk1"/>
                        </a:solidFill>
                        <a:latin typeface="Work Sans SemiBold"/>
                        <a:ea typeface="Work Sans SemiBold"/>
                        <a:cs typeface="Work Sans SemiBold"/>
                        <a:sym typeface="Work Sans SemiBold"/>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Work Sans"/>
                          <a:ea typeface="Work Sans"/>
                          <a:cs typeface="Work Sans"/>
                          <a:sym typeface="Work Sans"/>
                        </a:rPr>
                        <a:t>$0.30</a:t>
                      </a:r>
                      <a:endParaRPr sz="1200">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Work Sans"/>
                          <a:ea typeface="Work Sans"/>
                          <a:cs typeface="Work Sans"/>
                          <a:sym typeface="Work Sans"/>
                        </a:rPr>
                        <a:t>$31.90</a:t>
                      </a:r>
                      <a:endParaRPr sz="1200">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dot"/>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1"/>
                  </a:ext>
                </a:extLst>
              </a:tr>
              <a:tr h="435750">
                <a:tc>
                  <a:txBody>
                    <a:bodyPr/>
                    <a:lstStyle/>
                    <a:p>
                      <a:pPr marL="0" lvl="0" indent="0" algn="l" rtl="0">
                        <a:spcBef>
                          <a:spcPts val="0"/>
                        </a:spcBef>
                        <a:spcAft>
                          <a:spcPts val="0"/>
                        </a:spcAft>
                        <a:buNone/>
                      </a:pPr>
                      <a:r>
                        <a:rPr lang="en" sz="1200">
                          <a:solidFill>
                            <a:schemeClr val="dk1"/>
                          </a:solidFill>
                          <a:latin typeface="Work Sans SemiBold"/>
                          <a:ea typeface="Work Sans SemiBold"/>
                          <a:cs typeface="Work Sans SemiBold"/>
                          <a:sym typeface="Work Sans SemiBold"/>
                        </a:rPr>
                        <a:t>20xx</a:t>
                      </a:r>
                      <a:endParaRPr sz="1200">
                        <a:solidFill>
                          <a:schemeClr val="dk1"/>
                        </a:solidFill>
                        <a:latin typeface="Work Sans SemiBold"/>
                        <a:ea typeface="Work Sans SemiBold"/>
                        <a:cs typeface="Work Sans SemiBold"/>
                        <a:sym typeface="Work Sans SemiBold"/>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Work Sans"/>
                          <a:ea typeface="Work Sans"/>
                          <a:cs typeface="Work Sans"/>
                          <a:sym typeface="Work Sans"/>
                        </a:rPr>
                        <a:t>$3.90</a:t>
                      </a:r>
                      <a:endParaRPr sz="1200">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Work Sans"/>
                          <a:ea typeface="Work Sans"/>
                          <a:cs typeface="Work Sans"/>
                          <a:sym typeface="Work Sans"/>
                        </a:rPr>
                        <a:t>$15.40</a:t>
                      </a:r>
                      <a:endParaRPr sz="1200">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dot"/>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2"/>
                  </a:ext>
                </a:extLst>
              </a:tr>
              <a:tr h="435750">
                <a:tc>
                  <a:txBody>
                    <a:bodyPr/>
                    <a:lstStyle/>
                    <a:p>
                      <a:pPr marL="0" lvl="0" indent="0" algn="l" rtl="0">
                        <a:spcBef>
                          <a:spcPts val="0"/>
                        </a:spcBef>
                        <a:spcAft>
                          <a:spcPts val="0"/>
                        </a:spcAft>
                        <a:buNone/>
                      </a:pPr>
                      <a:r>
                        <a:rPr lang="en" sz="1200">
                          <a:solidFill>
                            <a:schemeClr val="dk1"/>
                          </a:solidFill>
                          <a:latin typeface="Work Sans SemiBold"/>
                          <a:ea typeface="Work Sans SemiBold"/>
                          <a:cs typeface="Work Sans SemiBold"/>
                          <a:sym typeface="Work Sans SemiBold"/>
                        </a:rPr>
                        <a:t>20xx</a:t>
                      </a:r>
                      <a:endParaRPr sz="1200">
                        <a:solidFill>
                          <a:schemeClr val="dk1"/>
                        </a:solidFill>
                        <a:latin typeface="Work Sans SemiBold"/>
                        <a:ea typeface="Work Sans SemiBold"/>
                        <a:cs typeface="Work Sans SemiBold"/>
                        <a:sym typeface="Work Sans SemiBold"/>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Work Sans"/>
                          <a:ea typeface="Work Sans"/>
                          <a:cs typeface="Work Sans"/>
                          <a:sym typeface="Work Sans"/>
                        </a:rPr>
                        <a:t>$157.30</a:t>
                      </a:r>
                      <a:endParaRPr sz="1200">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Work Sans"/>
                          <a:ea typeface="Work Sans"/>
                          <a:cs typeface="Work Sans"/>
                          <a:sym typeface="Work Sans"/>
                        </a:rPr>
                        <a:t>$492.80</a:t>
                      </a:r>
                      <a:endParaRPr sz="1200">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dot"/>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dot"/>
                      <a:round/>
                      <a:headEnd type="none" w="sm" len="sm"/>
                      <a:tailEnd type="none" w="sm" len="sm"/>
                    </a:lnT>
                    <a:lnB w="9525" cap="flat" cmpd="sng">
                      <a:solidFill>
                        <a:schemeClr val="dk1"/>
                      </a:solidFill>
                      <a:prstDash val="dot"/>
                      <a:round/>
                      <a:headEnd type="none" w="sm" len="sm"/>
                      <a:tailEnd type="none" w="sm" len="sm"/>
                    </a:lnB>
                  </a:tcPr>
                </a:tc>
                <a:extLst>
                  <a:ext uri="{0D108BD9-81ED-4DB2-BD59-A6C34878D82A}">
                    <a16:rowId xmlns:a16="http://schemas.microsoft.com/office/drawing/2014/main" val="10003"/>
                  </a:ext>
                </a:extLst>
              </a:tr>
              <a:tr h="435750">
                <a:tc>
                  <a:txBody>
                    <a:bodyPr/>
                    <a:lstStyle/>
                    <a:p>
                      <a:pPr marL="0" lvl="0" indent="0" algn="l" rtl="0">
                        <a:spcBef>
                          <a:spcPts val="0"/>
                        </a:spcBef>
                        <a:spcAft>
                          <a:spcPts val="0"/>
                        </a:spcAft>
                        <a:buNone/>
                      </a:pPr>
                      <a:r>
                        <a:rPr lang="en" sz="1200">
                          <a:solidFill>
                            <a:schemeClr val="dk1"/>
                          </a:solidFill>
                          <a:latin typeface="Work Sans SemiBold"/>
                          <a:ea typeface="Work Sans SemiBold"/>
                          <a:cs typeface="Work Sans SemiBold"/>
                          <a:sym typeface="Work Sans SemiBold"/>
                        </a:rPr>
                        <a:t>20xx</a:t>
                      </a:r>
                      <a:endParaRPr sz="1200">
                        <a:solidFill>
                          <a:schemeClr val="dk1"/>
                        </a:solidFill>
                        <a:latin typeface="Work Sans SemiBold"/>
                        <a:ea typeface="Work Sans SemiBold"/>
                        <a:cs typeface="Work Sans SemiBold"/>
                        <a:sym typeface="Work Sans SemiBold"/>
                      </a:endParaRPr>
                    </a:p>
                  </a:txBody>
                  <a:tcPr marL="91425" marR="91425" marT="91425" marB="91425" anchor="ctr">
                    <a:lnL w="19050" cap="flat" cmpd="sng">
                      <a:solidFill>
                        <a:schemeClr val="dk1"/>
                      </a:solidFill>
                      <a:prstDash val="solid"/>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Work Sans"/>
                          <a:ea typeface="Work Sans"/>
                          <a:cs typeface="Work Sans"/>
                          <a:sym typeface="Work Sans"/>
                        </a:rPr>
                        <a:t>$3,368.20</a:t>
                      </a:r>
                      <a:endParaRPr sz="1200">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dot"/>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dk1"/>
                          </a:solidFill>
                          <a:latin typeface="Work Sans"/>
                          <a:ea typeface="Work Sans"/>
                          <a:cs typeface="Work Sans"/>
                          <a:sym typeface="Work Sans"/>
                        </a:rPr>
                        <a:t>$13,929.80</a:t>
                      </a:r>
                      <a:endParaRPr sz="1200">
                        <a:solidFill>
                          <a:schemeClr val="dk1"/>
                        </a:solidFill>
                        <a:latin typeface="Work Sans"/>
                        <a:ea typeface="Work Sans"/>
                        <a:cs typeface="Work Sans"/>
                        <a:sym typeface="Work Sans"/>
                      </a:endParaRPr>
                    </a:p>
                  </a:txBody>
                  <a:tcPr marL="91425" marR="91425" marT="91425" marB="91425" anchor="ctr">
                    <a:lnL w="9525" cap="flat" cmpd="sng">
                      <a:solidFill>
                        <a:schemeClr val="dk1"/>
                      </a:solidFill>
                      <a:prstDash val="dot"/>
                      <a:round/>
                      <a:headEnd type="none" w="sm" len="sm"/>
                      <a:tailEnd type="none" w="sm" len="sm"/>
                    </a:lnL>
                    <a:lnR w="19050" cap="flat" cmpd="sng">
                      <a:solidFill>
                        <a:schemeClr val="dk1"/>
                      </a:solidFill>
                      <a:prstDash val="solid"/>
                      <a:round/>
                      <a:headEnd type="none" w="sm" len="sm"/>
                      <a:tailEnd type="none" w="sm" len="sm"/>
                    </a:lnR>
                    <a:lnT w="9525" cap="flat" cmpd="sng">
                      <a:solidFill>
                        <a:schemeClr val="dk1"/>
                      </a:solidFill>
                      <a:prstDash val="dot"/>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38" name="Google Shape;338;p38"/>
          <p:cNvSpPr txBox="1"/>
          <p:nvPr/>
        </p:nvSpPr>
        <p:spPr>
          <a:xfrm>
            <a:off x="5114913" y="4016753"/>
            <a:ext cx="1768800" cy="401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2"/>
                </a:solidFill>
                <a:latin typeface="Work Sans SemiBold"/>
                <a:ea typeface="Work Sans SemiBold"/>
                <a:cs typeface="Work Sans SemiBold"/>
                <a:sym typeface="Work Sans SemiBold"/>
              </a:rPr>
              <a:t>THIS IS MARS</a:t>
            </a:r>
            <a:endParaRPr>
              <a:solidFill>
                <a:schemeClr val="dk2"/>
              </a:solidFill>
              <a:latin typeface="Work Sans SemiBold"/>
              <a:ea typeface="Work Sans SemiBold"/>
              <a:cs typeface="Work Sans SemiBold"/>
              <a:sym typeface="Work Sans SemiBold"/>
            </a:endParaRPr>
          </a:p>
        </p:txBody>
      </p:sp>
      <p:sp>
        <p:nvSpPr>
          <p:cNvPr id="339" name="Google Shape;339;p38"/>
          <p:cNvSpPr txBox="1"/>
          <p:nvPr/>
        </p:nvSpPr>
        <p:spPr>
          <a:xfrm>
            <a:off x="5114925" y="4342209"/>
            <a:ext cx="1768800" cy="572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200">
                <a:solidFill>
                  <a:schemeClr val="dk1"/>
                </a:solidFill>
                <a:latin typeface="Work Sans"/>
                <a:ea typeface="Work Sans"/>
                <a:cs typeface="Work Sans"/>
                <a:sym typeface="Work Sans"/>
              </a:rPr>
              <a:t>Despite being red, Mars is a cold place.</a:t>
            </a:r>
            <a:endParaRPr sz="1200">
              <a:solidFill>
                <a:schemeClr val="dk1"/>
              </a:solidFill>
              <a:latin typeface="Work Sans"/>
              <a:ea typeface="Work Sans"/>
              <a:cs typeface="Work Sans"/>
              <a:sym typeface="Work Sans"/>
            </a:endParaRPr>
          </a:p>
        </p:txBody>
      </p:sp>
      <p:sp>
        <p:nvSpPr>
          <p:cNvPr id="340" name="Google Shape;340;p38"/>
          <p:cNvSpPr txBox="1"/>
          <p:nvPr/>
        </p:nvSpPr>
        <p:spPr>
          <a:xfrm>
            <a:off x="7146576" y="4016754"/>
            <a:ext cx="1768800" cy="401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2"/>
                </a:solidFill>
                <a:latin typeface="Work Sans SemiBold"/>
                <a:ea typeface="Work Sans SemiBold"/>
                <a:cs typeface="Work Sans SemiBold"/>
                <a:sym typeface="Work Sans SemiBold"/>
              </a:rPr>
              <a:t>THIS IS NEPTUNE</a:t>
            </a:r>
            <a:endParaRPr>
              <a:solidFill>
                <a:schemeClr val="dk2"/>
              </a:solidFill>
              <a:latin typeface="Work Sans SemiBold"/>
              <a:ea typeface="Work Sans SemiBold"/>
              <a:cs typeface="Work Sans SemiBold"/>
              <a:sym typeface="Work Sans SemiBold"/>
            </a:endParaRPr>
          </a:p>
        </p:txBody>
      </p:sp>
      <p:sp>
        <p:nvSpPr>
          <p:cNvPr id="341" name="Google Shape;341;p38"/>
          <p:cNvSpPr txBox="1"/>
          <p:nvPr/>
        </p:nvSpPr>
        <p:spPr>
          <a:xfrm>
            <a:off x="7146582" y="4342150"/>
            <a:ext cx="1768800" cy="5727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1200">
                <a:solidFill>
                  <a:schemeClr val="dk1"/>
                </a:solidFill>
                <a:latin typeface="Work Sans"/>
                <a:ea typeface="Work Sans"/>
                <a:cs typeface="Work Sans"/>
                <a:sym typeface="Work Sans"/>
              </a:rPr>
              <a:t>Neptune is far away from the Sun.</a:t>
            </a:r>
            <a:endParaRPr sz="1200">
              <a:solidFill>
                <a:schemeClr val="dk1"/>
              </a:solidFill>
              <a:latin typeface="Work Sans"/>
              <a:ea typeface="Work Sans"/>
              <a:cs typeface="Work Sans"/>
              <a:sym typeface="Work Sans"/>
            </a:endParaRPr>
          </a:p>
        </p:txBody>
      </p:sp>
      <p:sp>
        <p:nvSpPr>
          <p:cNvPr id="342" name="Google Shape;342;p38"/>
          <p:cNvSpPr txBox="1"/>
          <p:nvPr/>
        </p:nvSpPr>
        <p:spPr>
          <a:xfrm>
            <a:off x="342900" y="4410191"/>
            <a:ext cx="4177800" cy="45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i="1">
                <a:solidFill>
                  <a:schemeClr val="dk1"/>
                </a:solidFill>
                <a:latin typeface="Work Sans"/>
                <a:ea typeface="Work Sans"/>
                <a:cs typeface="Work Sans"/>
                <a:sym typeface="Work Sans"/>
              </a:rPr>
              <a:t>Follow the link in the graph to modify its data and then paste the new one here. </a:t>
            </a:r>
            <a:r>
              <a:rPr lang="en" sz="1000" b="1" i="1" u="sng">
                <a:solidFill>
                  <a:schemeClr val="dk1"/>
                </a:solidFill>
                <a:latin typeface="Work Sans"/>
                <a:ea typeface="Work Sans"/>
                <a:cs typeface="Work Sans"/>
                <a:sym typeface="Work Sans"/>
                <a:hlinkClick r:id="rId3">
                  <a:extLst>
                    <a:ext uri="{A12FA001-AC4F-418D-AE19-62706E023703}">
                      <ahyp:hlinkClr xmlns:ahyp="http://schemas.microsoft.com/office/drawing/2018/hyperlinkcolor" val="tx"/>
                    </a:ext>
                  </a:extLst>
                </a:hlinkClick>
              </a:rPr>
              <a:t>For more info, click here</a:t>
            </a:r>
            <a:endParaRPr sz="1000" b="1" i="1" u="sng">
              <a:solidFill>
                <a:schemeClr val="dk1"/>
              </a:solidFill>
              <a:latin typeface="Work Sans"/>
              <a:ea typeface="Work Sans"/>
              <a:cs typeface="Work Sans"/>
              <a:sym typeface="Work Sans"/>
            </a:endParaRPr>
          </a:p>
        </p:txBody>
      </p:sp>
      <p:sp>
        <p:nvSpPr>
          <p:cNvPr id="343" name="Google Shape;343;p38"/>
          <p:cNvSpPr/>
          <p:nvPr/>
        </p:nvSpPr>
        <p:spPr>
          <a:xfrm>
            <a:off x="5110150" y="3772678"/>
            <a:ext cx="277800" cy="164700"/>
          </a:xfrm>
          <a:prstGeom prst="ellipse">
            <a:avLst/>
          </a:prstGeom>
          <a:solidFill>
            <a:schemeClr val="dk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Work Sans"/>
              <a:ea typeface="Work Sans"/>
              <a:cs typeface="Work Sans"/>
              <a:sym typeface="Work Sans"/>
            </a:endParaRPr>
          </a:p>
        </p:txBody>
      </p:sp>
      <p:sp>
        <p:nvSpPr>
          <p:cNvPr id="344" name="Google Shape;344;p38"/>
          <p:cNvSpPr/>
          <p:nvPr/>
        </p:nvSpPr>
        <p:spPr>
          <a:xfrm>
            <a:off x="7171325" y="3772678"/>
            <a:ext cx="277800" cy="164700"/>
          </a:xfrm>
          <a:prstGeom prst="ellipse">
            <a:avLst/>
          </a:pr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chemeClr val="dk1"/>
              </a:solidFill>
              <a:latin typeface="Work Sans"/>
              <a:ea typeface="Work Sans"/>
              <a:cs typeface="Work Sans"/>
              <a:sym typeface="Work Sans"/>
            </a:endParaRPr>
          </a:p>
        </p:txBody>
      </p:sp>
      <p:pic>
        <p:nvPicPr>
          <p:cNvPr id="345" name="Google Shape;345;p38" title="Chart">
            <a:hlinkClick r:id="rId4"/>
          </p:cNvPr>
          <p:cNvPicPr preferRelativeResize="0"/>
          <p:nvPr/>
        </p:nvPicPr>
        <p:blipFill>
          <a:blip r:embed="rId5">
            <a:alphaModFix/>
          </a:blip>
          <a:stretch>
            <a:fillRect/>
          </a:stretch>
        </p:blipFill>
        <p:spPr>
          <a:xfrm>
            <a:off x="342900" y="1193335"/>
            <a:ext cx="4284375" cy="2949082"/>
          </a:xfrm>
          <a:prstGeom prst="rect">
            <a:avLst/>
          </a:prstGeom>
          <a:noFill/>
          <a:ln>
            <a:noFill/>
          </a:ln>
        </p:spPr>
      </p:pic>
      <p:sp>
        <p:nvSpPr>
          <p:cNvPr id="346" name="Google Shape;346;p38">
            <a:hlinkClick r:id="" action="ppaction://hlinkshowjump?jump=nextslide"/>
          </p:cNvPr>
          <p:cNvSpPr/>
          <p:nvPr/>
        </p:nvSpPr>
        <p:spPr>
          <a:xfrm rot="5400000">
            <a:off x="8576721" y="375255"/>
            <a:ext cx="229606" cy="228905"/>
          </a:xfrm>
          <a:custGeom>
            <a:avLst/>
            <a:gdLst/>
            <a:ahLst/>
            <a:cxnLst/>
            <a:rect l="l" t="t" r="r" b="b"/>
            <a:pathLst>
              <a:path w="1435036" h="1430654" extrusionOk="0">
                <a:moveTo>
                  <a:pt x="1208818" y="522446"/>
                </a:moveTo>
                <a:cubicBezTo>
                  <a:pt x="1138428" y="457105"/>
                  <a:pt x="1070229" y="382048"/>
                  <a:pt x="1004221" y="297275"/>
                </a:cubicBezTo>
                <a:cubicBezTo>
                  <a:pt x="938117" y="212598"/>
                  <a:pt x="869823" y="113443"/>
                  <a:pt x="799529" y="0"/>
                </a:cubicBezTo>
                <a:lnTo>
                  <a:pt x="663797" y="112014"/>
                </a:lnTo>
                <a:cubicBezTo>
                  <a:pt x="722662" y="202502"/>
                  <a:pt x="781907" y="284036"/>
                  <a:pt x="841534" y="356521"/>
                </a:cubicBezTo>
                <a:cubicBezTo>
                  <a:pt x="901160" y="429101"/>
                  <a:pt x="960406" y="492728"/>
                  <a:pt x="1019365" y="547211"/>
                </a:cubicBezTo>
                <a:cubicBezTo>
                  <a:pt x="1060133" y="585026"/>
                  <a:pt x="1100233" y="617887"/>
                  <a:pt x="1139666" y="646081"/>
                </a:cubicBezTo>
                <a:cubicBezTo>
                  <a:pt x="1098137" y="642176"/>
                  <a:pt x="1052608" y="638747"/>
                  <a:pt x="1003078" y="635603"/>
                </a:cubicBezTo>
                <a:cubicBezTo>
                  <a:pt x="934879" y="631222"/>
                  <a:pt x="855536" y="629126"/>
                  <a:pt x="765048" y="629126"/>
                </a:cubicBezTo>
                <a:lnTo>
                  <a:pt x="0" y="629126"/>
                </a:lnTo>
                <a:lnTo>
                  <a:pt x="0" y="801529"/>
                </a:lnTo>
                <a:lnTo>
                  <a:pt x="765048" y="801529"/>
                </a:lnTo>
                <a:cubicBezTo>
                  <a:pt x="855536" y="801529"/>
                  <a:pt x="934879" y="799338"/>
                  <a:pt x="1003078" y="795052"/>
                </a:cubicBezTo>
                <a:cubicBezTo>
                  <a:pt x="1052513" y="791909"/>
                  <a:pt x="1098042" y="788480"/>
                  <a:pt x="1139571" y="784574"/>
                </a:cubicBezTo>
                <a:cubicBezTo>
                  <a:pt x="1100138" y="812768"/>
                  <a:pt x="1060037" y="845630"/>
                  <a:pt x="1019270" y="883444"/>
                </a:cubicBezTo>
                <a:cubicBezTo>
                  <a:pt x="960311" y="938022"/>
                  <a:pt x="901065" y="1001649"/>
                  <a:pt x="841438" y="1074134"/>
                </a:cubicBezTo>
                <a:cubicBezTo>
                  <a:pt x="781812" y="1146620"/>
                  <a:pt x="722567" y="1228154"/>
                  <a:pt x="663702" y="1318641"/>
                </a:cubicBezTo>
                <a:lnTo>
                  <a:pt x="799433" y="1430655"/>
                </a:lnTo>
                <a:cubicBezTo>
                  <a:pt x="869728" y="1315784"/>
                  <a:pt x="938022" y="1216247"/>
                  <a:pt x="1004126" y="1132237"/>
                </a:cubicBezTo>
                <a:cubicBezTo>
                  <a:pt x="1070134" y="1048226"/>
                  <a:pt x="1138333" y="973169"/>
                  <a:pt x="1208723" y="907066"/>
                </a:cubicBezTo>
                <a:cubicBezTo>
                  <a:pt x="1279112" y="841058"/>
                  <a:pt x="1354550" y="779240"/>
                  <a:pt x="1435037" y="721805"/>
                </a:cubicBezTo>
                <a:lnTo>
                  <a:pt x="1435037" y="708851"/>
                </a:lnTo>
                <a:cubicBezTo>
                  <a:pt x="1354550" y="649986"/>
                  <a:pt x="1279112" y="587883"/>
                  <a:pt x="1208723" y="5224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pic>
        <p:nvPicPr>
          <p:cNvPr id="351" name="Google Shape;351;p39" title="08.jpg"/>
          <p:cNvPicPr preferRelativeResize="0">
            <a:picLocks noGrp="1"/>
          </p:cNvPicPr>
          <p:nvPr>
            <p:ph type="pic" idx="2"/>
          </p:nvPr>
        </p:nvPicPr>
        <p:blipFill rotWithShape="1">
          <a:blip r:embed="rId3">
            <a:alphaModFix amt="90000"/>
          </a:blip>
          <a:srcRect t="59" b="49"/>
          <a:stretch/>
        </p:blipFill>
        <p:spPr>
          <a:xfrm>
            <a:off x="-10375" y="0"/>
            <a:ext cx="9154500" cy="5143500"/>
          </a:xfrm>
          <a:prstGeom prst="rect">
            <a:avLst/>
          </a:prstGeom>
        </p:spPr>
      </p:pic>
      <p:sp>
        <p:nvSpPr>
          <p:cNvPr id="352" name="Google Shape;352;p39"/>
          <p:cNvSpPr txBox="1">
            <a:spLocks noGrp="1"/>
          </p:cNvSpPr>
          <p:nvPr>
            <p:ph type="title"/>
          </p:nvPr>
        </p:nvSpPr>
        <p:spPr>
          <a:xfrm>
            <a:off x="228600" y="3836650"/>
            <a:ext cx="3800400" cy="75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353" name="Google Shape;353;p39"/>
          <p:cNvSpPr txBox="1">
            <a:spLocks noGrp="1"/>
          </p:cNvSpPr>
          <p:nvPr>
            <p:ph type="subTitle" idx="1"/>
          </p:nvPr>
        </p:nvSpPr>
        <p:spPr>
          <a:xfrm>
            <a:off x="228600" y="4526259"/>
            <a:ext cx="3800400" cy="3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Sun’s mass compared to Earth’s.</a:t>
            </a:r>
            <a:endParaRPr/>
          </a:p>
        </p:txBody>
      </p:sp>
      <p:sp>
        <p:nvSpPr>
          <p:cNvPr id="354" name="Google Shape;354;p39"/>
          <p:cNvSpPr txBox="1">
            <a:spLocks noGrp="1"/>
          </p:cNvSpPr>
          <p:nvPr>
            <p:ph type="title" idx="3"/>
          </p:nvPr>
        </p:nvSpPr>
        <p:spPr>
          <a:xfrm>
            <a:off x="5122275" y="3836650"/>
            <a:ext cx="3793200" cy="75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355" name="Google Shape;355;p39"/>
          <p:cNvSpPr txBox="1">
            <a:spLocks noGrp="1"/>
          </p:cNvSpPr>
          <p:nvPr>
            <p:ph type="subTitle" idx="4"/>
          </p:nvPr>
        </p:nvSpPr>
        <p:spPr>
          <a:xfrm>
            <a:off x="5122275" y="4526231"/>
            <a:ext cx="3793200" cy="39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Distance between Earth and the Moon.</a:t>
            </a:r>
            <a:endParaRPr/>
          </a:p>
        </p:txBody>
      </p:sp>
      <p:grpSp>
        <p:nvGrpSpPr>
          <p:cNvPr id="356" name="Google Shape;356;p39"/>
          <p:cNvGrpSpPr/>
          <p:nvPr/>
        </p:nvGrpSpPr>
        <p:grpSpPr>
          <a:xfrm>
            <a:off x="2408775" y="1381325"/>
            <a:ext cx="4333800" cy="1890654"/>
            <a:chOff x="2408775" y="1381325"/>
            <a:chExt cx="4333800" cy="1890654"/>
          </a:xfrm>
        </p:grpSpPr>
        <p:sp>
          <p:nvSpPr>
            <p:cNvPr id="357" name="Google Shape;357;p39"/>
            <p:cNvSpPr/>
            <p:nvPr/>
          </p:nvSpPr>
          <p:spPr>
            <a:xfrm>
              <a:off x="2408775" y="1381325"/>
              <a:ext cx="4333800" cy="12093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58" name="Google Shape;358;p39">
              <a:hlinkClick r:id="" action="ppaction://hlinkshowjump?jump=nextslide"/>
            </p:cNvPr>
            <p:cNvSpPr/>
            <p:nvPr/>
          </p:nvSpPr>
          <p:spPr>
            <a:xfrm>
              <a:off x="4460872" y="3043075"/>
              <a:ext cx="229606" cy="228905"/>
            </a:xfrm>
            <a:custGeom>
              <a:avLst/>
              <a:gdLst/>
              <a:ahLst/>
              <a:cxnLst/>
              <a:rect l="l" t="t" r="r" b="b"/>
              <a:pathLst>
                <a:path w="1435036" h="1430654" extrusionOk="0">
                  <a:moveTo>
                    <a:pt x="1208818" y="522446"/>
                  </a:moveTo>
                  <a:cubicBezTo>
                    <a:pt x="1138428" y="457105"/>
                    <a:pt x="1070229" y="382048"/>
                    <a:pt x="1004221" y="297275"/>
                  </a:cubicBezTo>
                  <a:cubicBezTo>
                    <a:pt x="938117" y="212598"/>
                    <a:pt x="869823" y="113443"/>
                    <a:pt x="799529" y="0"/>
                  </a:cubicBezTo>
                  <a:lnTo>
                    <a:pt x="663797" y="112014"/>
                  </a:lnTo>
                  <a:cubicBezTo>
                    <a:pt x="722662" y="202502"/>
                    <a:pt x="781907" y="284036"/>
                    <a:pt x="841534" y="356521"/>
                  </a:cubicBezTo>
                  <a:cubicBezTo>
                    <a:pt x="901160" y="429101"/>
                    <a:pt x="960406" y="492728"/>
                    <a:pt x="1019365" y="547211"/>
                  </a:cubicBezTo>
                  <a:cubicBezTo>
                    <a:pt x="1060133" y="585026"/>
                    <a:pt x="1100233" y="617887"/>
                    <a:pt x="1139666" y="646081"/>
                  </a:cubicBezTo>
                  <a:cubicBezTo>
                    <a:pt x="1098137" y="642176"/>
                    <a:pt x="1052608" y="638747"/>
                    <a:pt x="1003078" y="635603"/>
                  </a:cubicBezTo>
                  <a:cubicBezTo>
                    <a:pt x="934879" y="631222"/>
                    <a:pt x="855536" y="629126"/>
                    <a:pt x="765048" y="629126"/>
                  </a:cubicBezTo>
                  <a:lnTo>
                    <a:pt x="0" y="629126"/>
                  </a:lnTo>
                  <a:lnTo>
                    <a:pt x="0" y="801529"/>
                  </a:lnTo>
                  <a:lnTo>
                    <a:pt x="765048" y="801529"/>
                  </a:lnTo>
                  <a:cubicBezTo>
                    <a:pt x="855536" y="801529"/>
                    <a:pt x="934879" y="799338"/>
                    <a:pt x="1003078" y="795052"/>
                  </a:cubicBezTo>
                  <a:cubicBezTo>
                    <a:pt x="1052513" y="791909"/>
                    <a:pt x="1098042" y="788480"/>
                    <a:pt x="1139571" y="784574"/>
                  </a:cubicBezTo>
                  <a:cubicBezTo>
                    <a:pt x="1100138" y="812768"/>
                    <a:pt x="1060037" y="845630"/>
                    <a:pt x="1019270" y="883444"/>
                  </a:cubicBezTo>
                  <a:cubicBezTo>
                    <a:pt x="960311" y="938022"/>
                    <a:pt x="901065" y="1001649"/>
                    <a:pt x="841438" y="1074134"/>
                  </a:cubicBezTo>
                  <a:cubicBezTo>
                    <a:pt x="781812" y="1146620"/>
                    <a:pt x="722567" y="1228154"/>
                    <a:pt x="663702" y="1318641"/>
                  </a:cubicBezTo>
                  <a:lnTo>
                    <a:pt x="799433" y="1430655"/>
                  </a:lnTo>
                  <a:cubicBezTo>
                    <a:pt x="869728" y="1315784"/>
                    <a:pt x="938022" y="1216247"/>
                    <a:pt x="1004126" y="1132237"/>
                  </a:cubicBezTo>
                  <a:cubicBezTo>
                    <a:pt x="1070134" y="1048226"/>
                    <a:pt x="1138333" y="973169"/>
                    <a:pt x="1208723" y="907066"/>
                  </a:cubicBezTo>
                  <a:cubicBezTo>
                    <a:pt x="1279112" y="841058"/>
                    <a:pt x="1354550" y="779240"/>
                    <a:pt x="1435037" y="721805"/>
                  </a:cubicBezTo>
                  <a:lnTo>
                    <a:pt x="1435037" y="708851"/>
                  </a:lnTo>
                  <a:cubicBezTo>
                    <a:pt x="1354550" y="649986"/>
                    <a:pt x="1279112" y="587883"/>
                    <a:pt x="1208723" y="5224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
        <p:nvSpPr>
          <p:cNvPr id="359" name="Google Shape;359;p39"/>
          <p:cNvSpPr txBox="1">
            <a:spLocks noGrp="1"/>
          </p:cNvSpPr>
          <p:nvPr>
            <p:ph type="title" idx="5"/>
          </p:nvPr>
        </p:nvSpPr>
        <p:spPr>
          <a:xfrm>
            <a:off x="228600" y="1699621"/>
            <a:ext cx="86871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NUMBERS</a:t>
            </a:r>
            <a:endParaRPr/>
          </a:p>
        </p:txBody>
      </p:sp>
      <p:sp>
        <p:nvSpPr>
          <p:cNvPr id="360" name="Google Shape;360;p39"/>
          <p:cNvSpPr txBox="1"/>
          <p:nvPr/>
        </p:nvSpPr>
        <p:spPr>
          <a:xfrm>
            <a:off x="7707900" y="322675"/>
            <a:ext cx="10932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900">
                <a:solidFill>
                  <a:schemeClr val="dk1"/>
                </a:solidFill>
                <a:latin typeface="Work Sans SemiBold"/>
                <a:ea typeface="Work Sans SemiBold"/>
                <a:cs typeface="Work Sans SemiBold"/>
                <a:sym typeface="Work Sans SemiBold"/>
              </a:rPr>
              <a:t>BRIGHT</a:t>
            </a:r>
            <a:endParaRPr sz="900">
              <a:solidFill>
                <a:schemeClr val="dk1"/>
              </a:solidFill>
              <a:latin typeface="Work Sans SemiBold"/>
              <a:ea typeface="Work Sans SemiBold"/>
              <a:cs typeface="Work Sans SemiBold"/>
              <a:sym typeface="Work Sans SemiBold"/>
            </a:endParaRPr>
          </a:p>
        </p:txBody>
      </p:sp>
      <p:sp>
        <p:nvSpPr>
          <p:cNvPr id="361" name="Google Shape;361;p39"/>
          <p:cNvSpPr txBox="1"/>
          <p:nvPr/>
        </p:nvSpPr>
        <p:spPr>
          <a:xfrm>
            <a:off x="342900" y="322675"/>
            <a:ext cx="10932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900">
                <a:solidFill>
                  <a:schemeClr val="dk1"/>
                </a:solidFill>
                <a:latin typeface="Work Sans SemiBold"/>
                <a:ea typeface="Work Sans SemiBold"/>
                <a:cs typeface="Work Sans SemiBold"/>
                <a:sym typeface="Work Sans SemiBold"/>
              </a:rPr>
              <a:t>BLOOM</a:t>
            </a:r>
            <a:endParaRPr sz="900">
              <a:solidFill>
                <a:schemeClr val="dk1"/>
              </a:solidFill>
              <a:latin typeface="Work Sans SemiBold"/>
              <a:ea typeface="Work Sans SemiBold"/>
              <a:cs typeface="Work Sans SemiBold"/>
              <a:sym typeface="Work Sans SemiBold"/>
            </a:endParaRPr>
          </a:p>
        </p:txBody>
      </p:sp>
      <p:sp>
        <p:nvSpPr>
          <p:cNvPr id="362" name="Google Shape;362;p39"/>
          <p:cNvSpPr txBox="1"/>
          <p:nvPr/>
        </p:nvSpPr>
        <p:spPr>
          <a:xfrm>
            <a:off x="4025400" y="322675"/>
            <a:ext cx="1093200" cy="146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a:solidFill>
                  <a:schemeClr val="dk1"/>
                </a:solidFill>
                <a:latin typeface="Work Sans SemiBold"/>
                <a:ea typeface="Work Sans SemiBold"/>
                <a:cs typeface="Work Sans SemiBold"/>
                <a:sym typeface="Work Sans SemiBold"/>
              </a:rPr>
              <a:t>LUSH</a:t>
            </a:r>
            <a:endParaRPr sz="900">
              <a:solidFill>
                <a:schemeClr val="dk1"/>
              </a:solidFill>
              <a:latin typeface="Work Sans SemiBold"/>
              <a:ea typeface="Work Sans SemiBold"/>
              <a:cs typeface="Work Sans SemiBold"/>
              <a:sym typeface="Work Sans SemiBo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40"/>
          <p:cNvSpPr txBox="1">
            <a:spLocks noGrp="1"/>
          </p:cNvSpPr>
          <p:nvPr>
            <p:ph type="title"/>
          </p:nvPr>
        </p:nvSpPr>
        <p:spPr>
          <a:xfrm>
            <a:off x="1314450" y="704900"/>
            <a:ext cx="6515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p>
        </p:txBody>
      </p:sp>
      <p:sp>
        <p:nvSpPr>
          <p:cNvPr id="368" name="Google Shape;368;p40"/>
          <p:cNvSpPr txBox="1">
            <a:spLocks noGrp="1"/>
          </p:cNvSpPr>
          <p:nvPr>
            <p:ph type="subTitle" idx="1"/>
          </p:nvPr>
        </p:nvSpPr>
        <p:spPr>
          <a:xfrm>
            <a:off x="2400300" y="2320613"/>
            <a:ext cx="4343400" cy="126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latin typeface="Work Sans SemiBold"/>
                <a:ea typeface="Work Sans SemiBold"/>
                <a:cs typeface="Work Sans SemiBold"/>
                <a:sym typeface="Work Sans SemiBold"/>
              </a:rPr>
              <a:t>DO YOU HAVE ANY QUESTIONS?</a:t>
            </a:r>
            <a:endParaRPr sz="1400">
              <a:latin typeface="Work Sans SemiBold"/>
              <a:ea typeface="Work Sans SemiBold"/>
              <a:cs typeface="Work Sans SemiBold"/>
              <a:sym typeface="Work Sans SemiBold"/>
            </a:endParaRPr>
          </a:p>
          <a:p>
            <a:pPr marL="0" lvl="0" indent="0" algn="ctr" rtl="0">
              <a:spcBef>
                <a:spcPts val="1000"/>
              </a:spcBef>
              <a:spcAft>
                <a:spcPts val="0"/>
              </a:spcAft>
              <a:buNone/>
            </a:pPr>
            <a:r>
              <a:rPr lang="en"/>
              <a:t>youremail@freepik.com</a:t>
            </a:r>
            <a:endParaRPr/>
          </a:p>
          <a:p>
            <a:pPr marL="0" lvl="0" indent="0" algn="ctr" rtl="0">
              <a:spcBef>
                <a:spcPts val="0"/>
              </a:spcBef>
              <a:spcAft>
                <a:spcPts val="0"/>
              </a:spcAft>
              <a:buNone/>
            </a:pPr>
            <a:r>
              <a:rPr lang="en"/>
              <a:t>+00 000 000 000</a:t>
            </a:r>
            <a:endParaRPr/>
          </a:p>
          <a:p>
            <a:pPr marL="0" lvl="0" indent="0" algn="ctr" rtl="0">
              <a:spcBef>
                <a:spcPts val="0"/>
              </a:spcBef>
              <a:spcAft>
                <a:spcPts val="0"/>
              </a:spcAft>
              <a:buNone/>
            </a:pPr>
            <a:r>
              <a:rPr lang="en"/>
              <a:t>yourwebsite.com</a:t>
            </a:r>
            <a:endParaRPr/>
          </a:p>
        </p:txBody>
      </p:sp>
      <p:sp>
        <p:nvSpPr>
          <p:cNvPr id="369" name="Google Shape;369;p40"/>
          <p:cNvSpPr txBox="1"/>
          <p:nvPr/>
        </p:nvSpPr>
        <p:spPr>
          <a:xfrm>
            <a:off x="4672309" y="4681750"/>
            <a:ext cx="4151700" cy="238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000" i="1">
                <a:solidFill>
                  <a:schemeClr val="dk1"/>
                </a:solidFill>
                <a:latin typeface="Work Sans"/>
                <a:ea typeface="Work Sans"/>
                <a:cs typeface="Work Sans"/>
                <a:sym typeface="Work Sans"/>
              </a:rPr>
              <a:t>Please keep this slide for attribution</a:t>
            </a:r>
            <a:endParaRPr sz="1000" i="1">
              <a:solidFill>
                <a:schemeClr val="dk1"/>
              </a:solidFill>
              <a:latin typeface="Work Sans"/>
              <a:ea typeface="Work Sans"/>
              <a:cs typeface="Work Sans"/>
              <a:sym typeface="Work Sans"/>
            </a:endParaRPr>
          </a:p>
        </p:txBody>
      </p:sp>
      <p:grpSp>
        <p:nvGrpSpPr>
          <p:cNvPr id="370" name="Google Shape;370;p40"/>
          <p:cNvGrpSpPr/>
          <p:nvPr/>
        </p:nvGrpSpPr>
        <p:grpSpPr>
          <a:xfrm>
            <a:off x="777672" y="4534226"/>
            <a:ext cx="266797" cy="266770"/>
            <a:chOff x="812101" y="2571761"/>
            <a:chExt cx="417066" cy="417024"/>
          </a:xfrm>
        </p:grpSpPr>
        <p:sp>
          <p:nvSpPr>
            <p:cNvPr id="371" name="Google Shape;371;p4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40"/>
          <p:cNvGrpSpPr/>
          <p:nvPr/>
        </p:nvGrpSpPr>
        <p:grpSpPr>
          <a:xfrm>
            <a:off x="1217776" y="4534226"/>
            <a:ext cx="266770" cy="266770"/>
            <a:chOff x="1323129" y="2571761"/>
            <a:chExt cx="417024" cy="417024"/>
          </a:xfrm>
        </p:grpSpPr>
        <p:sp>
          <p:nvSpPr>
            <p:cNvPr id="376" name="Google Shape;376;p4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40"/>
          <p:cNvGrpSpPr/>
          <p:nvPr/>
        </p:nvGrpSpPr>
        <p:grpSpPr>
          <a:xfrm>
            <a:off x="342911" y="4536876"/>
            <a:ext cx="261461" cy="261461"/>
            <a:chOff x="2038375" y="3798025"/>
            <a:chExt cx="841792" cy="841792"/>
          </a:xfrm>
        </p:grpSpPr>
        <p:sp>
          <p:nvSpPr>
            <p:cNvPr id="381" name="Google Shape;381;p40"/>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0"/>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3" name="Google Shape;383;p40"/>
          <p:cNvCxnSpPr/>
          <p:nvPr/>
        </p:nvCxnSpPr>
        <p:spPr>
          <a:xfrm>
            <a:off x="-298725" y="3966696"/>
            <a:ext cx="9564600" cy="0"/>
          </a:xfrm>
          <a:prstGeom prst="straightConnector1">
            <a:avLst/>
          </a:prstGeom>
          <a:noFill/>
          <a:ln w="9525" cap="flat" cmpd="sng">
            <a:solidFill>
              <a:schemeClr val="dk1"/>
            </a:solidFill>
            <a:prstDash val="dot"/>
            <a:round/>
            <a:headEnd type="none" w="med" len="med"/>
            <a:tailEnd type="none" w="med" len="med"/>
          </a:ln>
        </p:spPr>
      </p:cxnSp>
      <p:grpSp>
        <p:nvGrpSpPr>
          <p:cNvPr id="384" name="Google Shape;384;p40"/>
          <p:cNvGrpSpPr/>
          <p:nvPr/>
        </p:nvGrpSpPr>
        <p:grpSpPr>
          <a:xfrm>
            <a:off x="202400" y="342500"/>
            <a:ext cx="8712900" cy="3404130"/>
            <a:chOff x="202400" y="342500"/>
            <a:chExt cx="8712900" cy="3404130"/>
          </a:xfrm>
        </p:grpSpPr>
        <p:sp>
          <p:nvSpPr>
            <p:cNvPr id="385" name="Google Shape;385;p40"/>
            <p:cNvSpPr/>
            <p:nvPr/>
          </p:nvSpPr>
          <p:spPr>
            <a:xfrm>
              <a:off x="202400" y="342500"/>
              <a:ext cx="8712900" cy="1783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86" name="Google Shape;386;p40">
              <a:hlinkClick r:id="" action="ppaction://hlinkshowjump?jump=firstslide"/>
            </p:cNvPr>
            <p:cNvSpPr/>
            <p:nvPr/>
          </p:nvSpPr>
          <p:spPr>
            <a:xfrm flipH="1">
              <a:off x="4439933" y="3518837"/>
              <a:ext cx="264144" cy="227793"/>
            </a:xfrm>
            <a:custGeom>
              <a:avLst/>
              <a:gdLst/>
              <a:ahLst/>
              <a:cxnLst/>
              <a:rect l="l" t="t" r="r" b="b"/>
              <a:pathLst>
                <a:path w="1956625" h="1687353" extrusionOk="0">
                  <a:moveTo>
                    <a:pt x="1321022" y="1687354"/>
                  </a:moveTo>
                  <a:lnTo>
                    <a:pt x="1185196" y="1575340"/>
                  </a:lnTo>
                  <a:cubicBezTo>
                    <a:pt x="1265682" y="1454658"/>
                    <a:pt x="1345692" y="1349026"/>
                    <a:pt x="1425512" y="1258538"/>
                  </a:cubicBezTo>
                  <a:cubicBezTo>
                    <a:pt x="1505236" y="1168051"/>
                    <a:pt x="1583150" y="1095566"/>
                    <a:pt x="1659255" y="1040892"/>
                  </a:cubicBezTo>
                  <a:cubicBezTo>
                    <a:pt x="1610392" y="1045178"/>
                    <a:pt x="1555433" y="1049179"/>
                    <a:pt x="1494377" y="1052703"/>
                  </a:cubicBezTo>
                  <a:cubicBezTo>
                    <a:pt x="1433227" y="1056323"/>
                    <a:pt x="1363980" y="1058132"/>
                    <a:pt x="1286447" y="1058132"/>
                  </a:cubicBezTo>
                  <a:lnTo>
                    <a:pt x="599123" y="1058132"/>
                  </a:lnTo>
                  <a:cubicBezTo>
                    <a:pt x="501396" y="1058132"/>
                    <a:pt x="415195" y="1045940"/>
                    <a:pt x="340519" y="1021461"/>
                  </a:cubicBezTo>
                  <a:cubicBezTo>
                    <a:pt x="265843" y="996982"/>
                    <a:pt x="203264" y="961835"/>
                    <a:pt x="152971" y="915924"/>
                  </a:cubicBezTo>
                  <a:cubicBezTo>
                    <a:pt x="102775" y="869918"/>
                    <a:pt x="64675" y="814292"/>
                    <a:pt x="38767" y="748856"/>
                  </a:cubicBezTo>
                  <a:cubicBezTo>
                    <a:pt x="12859" y="683514"/>
                    <a:pt x="0" y="610553"/>
                    <a:pt x="0" y="530162"/>
                  </a:cubicBezTo>
                  <a:cubicBezTo>
                    <a:pt x="0" y="449771"/>
                    <a:pt x="12859" y="376809"/>
                    <a:pt x="38767" y="311372"/>
                  </a:cubicBezTo>
                  <a:cubicBezTo>
                    <a:pt x="64675" y="246031"/>
                    <a:pt x="102679" y="190024"/>
                    <a:pt x="152971" y="143256"/>
                  </a:cubicBezTo>
                  <a:cubicBezTo>
                    <a:pt x="203264" y="96584"/>
                    <a:pt x="265843" y="61055"/>
                    <a:pt x="340519" y="36671"/>
                  </a:cubicBezTo>
                  <a:cubicBezTo>
                    <a:pt x="415100" y="12192"/>
                    <a:pt x="501301" y="0"/>
                    <a:pt x="599123" y="0"/>
                  </a:cubicBezTo>
                  <a:lnTo>
                    <a:pt x="708946" y="0"/>
                  </a:lnTo>
                  <a:lnTo>
                    <a:pt x="708946" y="172403"/>
                  </a:lnTo>
                  <a:lnTo>
                    <a:pt x="599123" y="172403"/>
                  </a:lnTo>
                  <a:cubicBezTo>
                    <a:pt x="458343" y="172403"/>
                    <a:pt x="352044" y="203264"/>
                    <a:pt x="280130" y="265081"/>
                  </a:cubicBezTo>
                  <a:cubicBezTo>
                    <a:pt x="208312" y="326803"/>
                    <a:pt x="172498" y="415195"/>
                    <a:pt x="172498" y="530162"/>
                  </a:cubicBezTo>
                  <a:cubicBezTo>
                    <a:pt x="172498" y="645128"/>
                    <a:pt x="208312" y="731330"/>
                    <a:pt x="280130" y="793052"/>
                  </a:cubicBezTo>
                  <a:cubicBezTo>
                    <a:pt x="352044" y="854774"/>
                    <a:pt x="458248" y="885730"/>
                    <a:pt x="599123" y="885730"/>
                  </a:cubicBezTo>
                  <a:lnTo>
                    <a:pt x="1286447" y="885730"/>
                  </a:lnTo>
                  <a:cubicBezTo>
                    <a:pt x="1364075" y="885730"/>
                    <a:pt x="1433322" y="887444"/>
                    <a:pt x="1494377" y="891064"/>
                  </a:cubicBezTo>
                  <a:cubicBezTo>
                    <a:pt x="1555433" y="894683"/>
                    <a:pt x="1610392" y="898589"/>
                    <a:pt x="1659255" y="902875"/>
                  </a:cubicBezTo>
                  <a:cubicBezTo>
                    <a:pt x="1583150" y="848297"/>
                    <a:pt x="1505236" y="775716"/>
                    <a:pt x="1425512" y="685229"/>
                  </a:cubicBezTo>
                  <a:cubicBezTo>
                    <a:pt x="1345692" y="594741"/>
                    <a:pt x="1265682" y="489204"/>
                    <a:pt x="1185196" y="368427"/>
                  </a:cubicBezTo>
                  <a:lnTo>
                    <a:pt x="1321022" y="256413"/>
                  </a:lnTo>
                  <a:cubicBezTo>
                    <a:pt x="1391317" y="369951"/>
                    <a:pt x="1459611" y="469011"/>
                    <a:pt x="1525619" y="553784"/>
                  </a:cubicBezTo>
                  <a:cubicBezTo>
                    <a:pt x="1591723" y="638556"/>
                    <a:pt x="1659922" y="713613"/>
                    <a:pt x="1730312" y="778955"/>
                  </a:cubicBezTo>
                  <a:cubicBezTo>
                    <a:pt x="1800701" y="844391"/>
                    <a:pt x="1876139" y="906399"/>
                    <a:pt x="1956626" y="965359"/>
                  </a:cubicBezTo>
                  <a:lnTo>
                    <a:pt x="1956626" y="978218"/>
                  </a:lnTo>
                  <a:cubicBezTo>
                    <a:pt x="1876139" y="1035749"/>
                    <a:pt x="1800701" y="1097471"/>
                    <a:pt x="1730312" y="1163574"/>
                  </a:cubicBezTo>
                  <a:cubicBezTo>
                    <a:pt x="1659922" y="1229677"/>
                    <a:pt x="1591723" y="1304735"/>
                    <a:pt x="1525619" y="1388745"/>
                  </a:cubicBezTo>
                  <a:cubicBezTo>
                    <a:pt x="1459611" y="1472851"/>
                    <a:pt x="1391317" y="1572292"/>
                    <a:pt x="1321022" y="16871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90"/>
        <p:cNvGrpSpPr/>
        <p:nvPr/>
      </p:nvGrpSpPr>
      <p:grpSpPr>
        <a:xfrm>
          <a:off x="0" y="0"/>
          <a:ext cx="0" cy="0"/>
          <a:chOff x="0" y="0"/>
          <a:chExt cx="0" cy="0"/>
        </a:xfrm>
      </p:grpSpPr>
      <p:grpSp>
        <p:nvGrpSpPr>
          <p:cNvPr id="391" name="Google Shape;391;p41"/>
          <p:cNvGrpSpPr/>
          <p:nvPr/>
        </p:nvGrpSpPr>
        <p:grpSpPr>
          <a:xfrm>
            <a:off x="1343061" y="3305297"/>
            <a:ext cx="291737" cy="289845"/>
            <a:chOff x="5049575" y="4993600"/>
            <a:chExt cx="482050" cy="478925"/>
          </a:xfrm>
        </p:grpSpPr>
        <p:sp>
          <p:nvSpPr>
            <p:cNvPr id="392" name="Google Shape;392;p4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3" name="Google Shape;393;p4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4" name="Google Shape;394;p4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5" name="Google Shape;395;p4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96" name="Google Shape;396;p41"/>
          <p:cNvGrpSpPr/>
          <p:nvPr/>
        </p:nvGrpSpPr>
        <p:grpSpPr>
          <a:xfrm>
            <a:off x="1343052" y="2010830"/>
            <a:ext cx="291746" cy="286082"/>
            <a:chOff x="1490050" y="3805975"/>
            <a:chExt cx="491900" cy="482350"/>
          </a:xfrm>
        </p:grpSpPr>
        <p:sp>
          <p:nvSpPr>
            <p:cNvPr id="397" name="Google Shape;397;p4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8" name="Google Shape;398;p4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99" name="Google Shape;399;p4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0" name="Google Shape;400;p4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01" name="Google Shape;401;p41"/>
          <p:cNvGrpSpPr/>
          <p:nvPr/>
        </p:nvGrpSpPr>
        <p:grpSpPr>
          <a:xfrm>
            <a:off x="942185" y="2419464"/>
            <a:ext cx="291890" cy="291890"/>
            <a:chOff x="2085525" y="4992125"/>
            <a:chExt cx="481825" cy="481825"/>
          </a:xfrm>
        </p:grpSpPr>
        <p:sp>
          <p:nvSpPr>
            <p:cNvPr id="402" name="Google Shape;402;p4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03" name="Google Shape;403;p4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04" name="Google Shape;404;p41"/>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Instructions for use</a:t>
            </a:r>
            <a:endParaRPr/>
          </a:p>
        </p:txBody>
      </p:sp>
      <p:sp>
        <p:nvSpPr>
          <p:cNvPr id="405" name="Google Shape;405;p41"/>
          <p:cNvSpPr txBox="1"/>
          <p:nvPr/>
        </p:nvSpPr>
        <p:spPr>
          <a:xfrm>
            <a:off x="723400" y="1187975"/>
            <a:ext cx="7697100" cy="36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400"/>
              </a:spcAft>
              <a:buClr>
                <a:srgbClr val="000000"/>
              </a:buClr>
              <a:buSzPts val="1100"/>
              <a:buFont typeface="Arial"/>
              <a:buNone/>
            </a:pPr>
            <a:r>
              <a:rPr lang="en" sz="1100">
                <a:solidFill>
                  <a:schemeClr val="lt1"/>
                </a:solidFill>
                <a:latin typeface="Inter"/>
                <a:ea typeface="Inter"/>
                <a:cs typeface="Inter"/>
                <a:sym typeface="Inter"/>
              </a:rPr>
              <a:t>If you have a free account, in order to use this template, you must credit </a:t>
            </a:r>
            <a:r>
              <a:rPr lang="en" sz="1100" b="1"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by keeping the </a:t>
            </a:r>
            <a:r>
              <a:rPr lang="en" sz="1100" b="1" u="sng">
                <a:solidFill>
                  <a:schemeClr val="hlink"/>
                </a:solidFill>
                <a:latin typeface="Inter"/>
                <a:ea typeface="Inter"/>
                <a:cs typeface="Inter"/>
                <a:sym typeface="Inter"/>
                <a:hlinkClick r:id="rId4" action="ppaction://hlinksldjump"/>
              </a:rPr>
              <a:t>Thanks</a:t>
            </a:r>
            <a:r>
              <a:rPr lang="en" sz="1100">
                <a:solidFill>
                  <a:schemeClr val="hlink"/>
                </a:solidFill>
                <a:uFill>
                  <a:noFill/>
                </a:uFill>
                <a:latin typeface="Inter"/>
                <a:ea typeface="Inter"/>
                <a:cs typeface="Inter"/>
                <a:sym typeface="Inter"/>
                <a:hlinkClick r:id="rId4" action="ppaction://hlinksldjump"/>
              </a:rPr>
              <a:t> </a:t>
            </a:r>
            <a:r>
              <a:rPr lang="en" sz="1100">
                <a:solidFill>
                  <a:schemeClr val="lt1"/>
                </a:solidFill>
                <a:latin typeface="Inter"/>
                <a:ea typeface="Inter"/>
                <a:cs typeface="Inter"/>
                <a:sym typeface="Inter"/>
              </a:rPr>
              <a:t>slide </a:t>
            </a:r>
            <a:endParaRPr sz="1100" b="1">
              <a:solidFill>
                <a:schemeClr val="dk2"/>
              </a:solidFill>
              <a:latin typeface="Inter"/>
              <a:ea typeface="Inter"/>
              <a:cs typeface="Inter"/>
              <a:sym typeface="Inter"/>
            </a:endParaRPr>
          </a:p>
        </p:txBody>
      </p:sp>
      <p:sp>
        <p:nvSpPr>
          <p:cNvPr id="406" name="Google Shape;406;p41"/>
          <p:cNvSpPr txBox="1"/>
          <p:nvPr/>
        </p:nvSpPr>
        <p:spPr>
          <a:xfrm>
            <a:off x="559900" y="4339600"/>
            <a:ext cx="8024100" cy="27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lang="en" sz="1100" b="1"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lang="en" sz="1100" b="1" u="sng">
                <a:solidFill>
                  <a:schemeClr val="hlink"/>
                </a:solidFill>
                <a:latin typeface="Inter"/>
                <a:ea typeface="Inter"/>
                <a:cs typeface="Inter"/>
                <a:sym typeface="Inter"/>
                <a:hlinkClick r:id="rId6"/>
              </a:rPr>
              <a:t>blog</a:t>
            </a:r>
            <a:endParaRPr b="1"/>
          </a:p>
        </p:txBody>
      </p:sp>
      <p:sp>
        <p:nvSpPr>
          <p:cNvPr id="407" name="Google Shape;407;p41"/>
          <p:cNvSpPr txBox="1"/>
          <p:nvPr/>
        </p:nvSpPr>
        <p:spPr>
          <a:xfrm>
            <a:off x="1254000" y="1543625"/>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As a Free user, you are allowed to:</a:t>
            </a:r>
            <a:endParaRPr/>
          </a:p>
        </p:txBody>
      </p:sp>
      <p:grpSp>
        <p:nvGrpSpPr>
          <p:cNvPr id="408" name="Google Shape;408;p41"/>
          <p:cNvGrpSpPr/>
          <p:nvPr/>
        </p:nvGrpSpPr>
        <p:grpSpPr>
          <a:xfrm>
            <a:off x="942185" y="1551114"/>
            <a:ext cx="291890" cy="291890"/>
            <a:chOff x="1492675" y="4992125"/>
            <a:chExt cx="481825" cy="481825"/>
          </a:xfrm>
        </p:grpSpPr>
        <p:sp>
          <p:nvSpPr>
            <p:cNvPr id="409" name="Google Shape;409;p4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0" name="Google Shape;410;p4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11" name="Google Shape;411;p41"/>
          <p:cNvSpPr/>
          <p:nvPr/>
        </p:nvSpPr>
        <p:spPr>
          <a:xfrm>
            <a:off x="4541072" y="2011594"/>
            <a:ext cx="254859" cy="28610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2" name="Google Shape;412;p41"/>
          <p:cNvSpPr txBox="1"/>
          <p:nvPr/>
        </p:nvSpPr>
        <p:spPr>
          <a:xfrm>
            <a:off x="1616350" y="1943440"/>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413" name="Google Shape;413;p41"/>
          <p:cNvSpPr txBox="1"/>
          <p:nvPr/>
        </p:nvSpPr>
        <p:spPr>
          <a:xfrm>
            <a:off x="4814375" y="1943446"/>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414" name="Google Shape;414;p41"/>
          <p:cNvSpPr txBox="1"/>
          <p:nvPr/>
        </p:nvSpPr>
        <p:spPr>
          <a:xfrm>
            <a:off x="1254000" y="2419350"/>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not allowed to:</a:t>
            </a:r>
            <a:endParaRPr/>
          </a:p>
        </p:txBody>
      </p:sp>
      <p:sp>
        <p:nvSpPr>
          <p:cNvPr id="415" name="Google Shape;415;p41"/>
          <p:cNvSpPr txBox="1"/>
          <p:nvPr/>
        </p:nvSpPr>
        <p:spPr>
          <a:xfrm>
            <a:off x="1616350" y="2828225"/>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416" name="Google Shape;416;p41"/>
          <p:cNvSpPr txBox="1"/>
          <p:nvPr/>
        </p:nvSpPr>
        <p:spPr>
          <a:xfrm>
            <a:off x="4814375" y="2828224"/>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417" name="Google Shape;417;p41"/>
          <p:cNvSpPr txBox="1"/>
          <p:nvPr/>
        </p:nvSpPr>
        <p:spPr>
          <a:xfrm>
            <a:off x="1616350" y="3296001"/>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Include Slidesgo Content in an online or offline database or file</a:t>
            </a:r>
            <a:endParaRPr>
              <a:solidFill>
                <a:schemeClr val="lt1"/>
              </a:solidFill>
            </a:endParaRPr>
          </a:p>
        </p:txBody>
      </p:sp>
      <p:sp>
        <p:nvSpPr>
          <p:cNvPr id="418" name="Google Shape;418;p41"/>
          <p:cNvSpPr txBox="1"/>
          <p:nvPr/>
        </p:nvSpPr>
        <p:spPr>
          <a:xfrm>
            <a:off x="4814375" y="3295999"/>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Offer Slidesgo templates (or modified versions of Slidesgo templates) for download</a:t>
            </a:r>
            <a:endParaRPr>
              <a:solidFill>
                <a:schemeClr val="lt1"/>
              </a:solidFill>
            </a:endParaRPr>
          </a:p>
        </p:txBody>
      </p:sp>
      <p:sp>
        <p:nvSpPr>
          <p:cNvPr id="419" name="Google Shape;419;p41"/>
          <p:cNvSpPr txBox="1"/>
          <p:nvPr/>
        </p:nvSpPr>
        <p:spPr>
          <a:xfrm>
            <a:off x="1616350" y="3763776"/>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Acquire the copyright of </a:t>
            </a:r>
            <a:endParaRPr sz="1100">
              <a:solidFill>
                <a:schemeClr val="lt1"/>
              </a:solidFill>
              <a:latin typeface="Inter"/>
              <a:ea typeface="Inter"/>
              <a:cs typeface="Inter"/>
              <a:sym typeface="Inter"/>
            </a:endParaRPr>
          </a:p>
          <a:p>
            <a:pPr marL="0" lvl="0" indent="0" algn="l" rtl="0">
              <a:spcBef>
                <a:spcPts val="0"/>
              </a:spcBef>
              <a:spcAft>
                <a:spcPts val="0"/>
              </a:spcAft>
              <a:buNone/>
            </a:pPr>
            <a:r>
              <a:rPr lang="en" sz="1100">
                <a:solidFill>
                  <a:schemeClr val="lt1"/>
                </a:solidFill>
                <a:latin typeface="Inter"/>
                <a:ea typeface="Inter"/>
                <a:cs typeface="Inter"/>
                <a:sym typeface="Inter"/>
              </a:rPr>
              <a:t>Slidesgo Content</a:t>
            </a:r>
            <a:endParaRPr>
              <a:solidFill>
                <a:schemeClr val="lt1"/>
              </a:solidFill>
            </a:endParaRPr>
          </a:p>
        </p:txBody>
      </p:sp>
      <p:grpSp>
        <p:nvGrpSpPr>
          <p:cNvPr id="420" name="Google Shape;420;p41"/>
          <p:cNvGrpSpPr/>
          <p:nvPr/>
        </p:nvGrpSpPr>
        <p:grpSpPr>
          <a:xfrm>
            <a:off x="4522635" y="2884257"/>
            <a:ext cx="291741" cy="255607"/>
            <a:chOff x="899850" y="871450"/>
            <a:chExt cx="483175" cy="423400"/>
          </a:xfrm>
        </p:grpSpPr>
        <p:sp>
          <p:nvSpPr>
            <p:cNvPr id="421" name="Google Shape;421;p4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2" name="Google Shape;422;p4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3" name="Google Shape;423;p4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4" name="Google Shape;424;p4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5" name="Google Shape;425;p41"/>
          <p:cNvSpPr/>
          <p:nvPr/>
        </p:nvSpPr>
        <p:spPr>
          <a:xfrm>
            <a:off x="1343062" y="2889787"/>
            <a:ext cx="291729" cy="28080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26" name="Google Shape;426;p41"/>
          <p:cNvGrpSpPr/>
          <p:nvPr/>
        </p:nvGrpSpPr>
        <p:grpSpPr>
          <a:xfrm>
            <a:off x="1343054" y="3797714"/>
            <a:ext cx="291752" cy="270260"/>
            <a:chOff x="4266025" y="3609275"/>
            <a:chExt cx="299325" cy="277275"/>
          </a:xfrm>
        </p:grpSpPr>
        <p:sp>
          <p:nvSpPr>
            <p:cNvPr id="427" name="Google Shape;427;p4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41"/>
          <p:cNvGrpSpPr/>
          <p:nvPr/>
        </p:nvGrpSpPr>
        <p:grpSpPr>
          <a:xfrm>
            <a:off x="4541087" y="3353101"/>
            <a:ext cx="254844" cy="253474"/>
            <a:chOff x="-6329100" y="3632100"/>
            <a:chExt cx="293025" cy="291450"/>
          </a:xfrm>
        </p:grpSpPr>
        <p:sp>
          <p:nvSpPr>
            <p:cNvPr id="430" name="Google Shape;430;p41"/>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1"/>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1"/>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36"/>
        <p:cNvGrpSpPr/>
        <p:nvPr/>
      </p:nvGrpSpPr>
      <p:grpSpPr>
        <a:xfrm>
          <a:off x="0" y="0"/>
          <a:ext cx="0" cy="0"/>
          <a:chOff x="0" y="0"/>
          <a:chExt cx="0" cy="0"/>
        </a:xfrm>
      </p:grpSpPr>
      <p:grpSp>
        <p:nvGrpSpPr>
          <p:cNvPr id="437" name="Google Shape;437;p42"/>
          <p:cNvGrpSpPr/>
          <p:nvPr/>
        </p:nvGrpSpPr>
        <p:grpSpPr>
          <a:xfrm>
            <a:off x="1343043" y="3832782"/>
            <a:ext cx="291745" cy="222188"/>
            <a:chOff x="3271200" y="3863875"/>
            <a:chExt cx="481825" cy="366950"/>
          </a:xfrm>
        </p:grpSpPr>
        <p:sp>
          <p:nvSpPr>
            <p:cNvPr id="438" name="Google Shape;438;p4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9" name="Google Shape;439;p4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40" name="Google Shape;440;p42"/>
          <p:cNvGrpSpPr/>
          <p:nvPr/>
        </p:nvGrpSpPr>
        <p:grpSpPr>
          <a:xfrm>
            <a:off x="4541062" y="3799828"/>
            <a:ext cx="254864" cy="257380"/>
            <a:chOff x="-37804925" y="3953450"/>
            <a:chExt cx="315075" cy="318225"/>
          </a:xfrm>
        </p:grpSpPr>
        <p:sp>
          <p:nvSpPr>
            <p:cNvPr id="441" name="Google Shape;441;p4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42"/>
          <p:cNvGrpSpPr/>
          <p:nvPr/>
        </p:nvGrpSpPr>
        <p:grpSpPr>
          <a:xfrm>
            <a:off x="4522635" y="3285732"/>
            <a:ext cx="291741" cy="255607"/>
            <a:chOff x="899850" y="871450"/>
            <a:chExt cx="483175" cy="423400"/>
          </a:xfrm>
        </p:grpSpPr>
        <p:sp>
          <p:nvSpPr>
            <p:cNvPr id="445" name="Google Shape;445;p4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6" name="Google Shape;446;p4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7" name="Google Shape;447;p4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8" name="Google Shape;448;p4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49" name="Google Shape;449;p42"/>
          <p:cNvSpPr/>
          <p:nvPr/>
        </p:nvSpPr>
        <p:spPr>
          <a:xfrm>
            <a:off x="1343062" y="3291262"/>
            <a:ext cx="291729" cy="28080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50" name="Google Shape;450;p42"/>
          <p:cNvGrpSpPr/>
          <p:nvPr/>
        </p:nvGrpSpPr>
        <p:grpSpPr>
          <a:xfrm>
            <a:off x="1343039" y="2440320"/>
            <a:ext cx="291768" cy="290652"/>
            <a:chOff x="2085450" y="842250"/>
            <a:chExt cx="483700" cy="481850"/>
          </a:xfrm>
        </p:grpSpPr>
        <p:sp>
          <p:nvSpPr>
            <p:cNvPr id="451" name="Google Shape;451;p4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2" name="Google Shape;452;p4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3" name="Google Shape;453;p4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54" name="Google Shape;454;p42"/>
          <p:cNvGrpSpPr/>
          <p:nvPr/>
        </p:nvGrpSpPr>
        <p:grpSpPr>
          <a:xfrm>
            <a:off x="4541083" y="2436280"/>
            <a:ext cx="254847" cy="289962"/>
            <a:chOff x="2707500" y="249400"/>
            <a:chExt cx="423475" cy="481825"/>
          </a:xfrm>
        </p:grpSpPr>
        <p:sp>
          <p:nvSpPr>
            <p:cNvPr id="455" name="Google Shape;455;p4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6" name="Google Shape;456;p4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57" name="Google Shape;457;p42"/>
          <p:cNvSpPr txBox="1"/>
          <p:nvPr/>
        </p:nvSpPr>
        <p:spPr>
          <a:xfrm>
            <a:off x="723450" y="1187975"/>
            <a:ext cx="7697100" cy="369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latin typeface="Inter"/>
                <a:ea typeface="Inter"/>
                <a:cs typeface="Inter"/>
                <a:sym typeface="Inter"/>
              </a:rPr>
              <a:t>As a Premium user, you can use this template without attributing </a:t>
            </a:r>
            <a:r>
              <a:rPr lang="en" sz="1100" b="1" u="sng">
                <a:solidFill>
                  <a:schemeClr val="hlink"/>
                </a:solidFill>
                <a:latin typeface="Inter"/>
                <a:ea typeface="Inter"/>
                <a:cs typeface="Inter"/>
                <a:sym typeface="Inter"/>
                <a:hlinkClick r:id="rId3"/>
              </a:rPr>
              <a:t>Slidesgo</a:t>
            </a:r>
            <a:r>
              <a:rPr lang="en" sz="1100">
                <a:solidFill>
                  <a:schemeClr val="lt1"/>
                </a:solidFill>
                <a:latin typeface="Inter"/>
                <a:ea typeface="Inter"/>
                <a:cs typeface="Inter"/>
                <a:sym typeface="Inter"/>
              </a:rPr>
              <a:t> or keeping the </a:t>
            </a:r>
            <a:r>
              <a:rPr lang="en" sz="1100" b="1" u="sng">
                <a:solidFill>
                  <a:schemeClr val="hlink"/>
                </a:solidFill>
                <a:latin typeface="Inter"/>
                <a:ea typeface="Inter"/>
                <a:cs typeface="Inter"/>
                <a:sym typeface="Inter"/>
                <a:hlinkClick r:id="rId4" action="ppaction://hlinksldjump"/>
              </a:rPr>
              <a:t>Thanks</a:t>
            </a:r>
            <a:r>
              <a:rPr lang="en" sz="1100">
                <a:solidFill>
                  <a:schemeClr val="lt1"/>
                </a:solidFill>
                <a:latin typeface="Inter"/>
                <a:ea typeface="Inter"/>
                <a:cs typeface="Inter"/>
                <a:sym typeface="Inter"/>
              </a:rPr>
              <a:t> slide</a:t>
            </a:r>
            <a:endParaRPr sz="1100" b="1">
              <a:solidFill>
                <a:schemeClr val="dk2"/>
              </a:solidFill>
              <a:latin typeface="Inter"/>
              <a:ea typeface="Inter"/>
              <a:cs typeface="Inter"/>
              <a:sym typeface="Inter"/>
            </a:endParaRPr>
          </a:p>
        </p:txBody>
      </p:sp>
      <p:sp>
        <p:nvSpPr>
          <p:cNvPr id="458" name="Google Shape;458;p42"/>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Instructions for use (premium users)</a:t>
            </a:r>
            <a:endParaRPr/>
          </a:p>
        </p:txBody>
      </p:sp>
      <p:grpSp>
        <p:nvGrpSpPr>
          <p:cNvPr id="459" name="Google Shape;459;p42"/>
          <p:cNvGrpSpPr/>
          <p:nvPr/>
        </p:nvGrpSpPr>
        <p:grpSpPr>
          <a:xfrm>
            <a:off x="1343052" y="2010830"/>
            <a:ext cx="291746" cy="286082"/>
            <a:chOff x="1490050" y="3805975"/>
            <a:chExt cx="491900" cy="482350"/>
          </a:xfrm>
        </p:grpSpPr>
        <p:sp>
          <p:nvSpPr>
            <p:cNvPr id="460" name="Google Shape;460;p4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1" name="Google Shape;461;p4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2" name="Google Shape;462;p4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3" name="Google Shape;463;p4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64" name="Google Shape;464;p42"/>
          <p:cNvSpPr txBox="1"/>
          <p:nvPr/>
        </p:nvSpPr>
        <p:spPr>
          <a:xfrm>
            <a:off x="1254000" y="1543625"/>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allowed to:</a:t>
            </a:r>
            <a:endParaRPr/>
          </a:p>
        </p:txBody>
      </p:sp>
      <p:sp>
        <p:nvSpPr>
          <p:cNvPr id="465" name="Google Shape;465;p42"/>
          <p:cNvSpPr/>
          <p:nvPr/>
        </p:nvSpPr>
        <p:spPr>
          <a:xfrm>
            <a:off x="4541072" y="2011594"/>
            <a:ext cx="254859" cy="28610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6" name="Google Shape;466;p42"/>
          <p:cNvSpPr txBox="1"/>
          <p:nvPr/>
        </p:nvSpPr>
        <p:spPr>
          <a:xfrm>
            <a:off x="1616350" y="1943440"/>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Modify this template</a:t>
            </a:r>
            <a:endParaRPr>
              <a:solidFill>
                <a:schemeClr val="lt1"/>
              </a:solidFill>
            </a:endParaRPr>
          </a:p>
        </p:txBody>
      </p:sp>
      <p:sp>
        <p:nvSpPr>
          <p:cNvPr id="467" name="Google Shape;467;p42"/>
          <p:cNvSpPr txBox="1"/>
          <p:nvPr/>
        </p:nvSpPr>
        <p:spPr>
          <a:xfrm>
            <a:off x="4814375" y="1943446"/>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it for both personal and commercial projects</a:t>
            </a:r>
            <a:endParaRPr>
              <a:solidFill>
                <a:schemeClr val="lt1"/>
              </a:solidFill>
            </a:endParaRPr>
          </a:p>
        </p:txBody>
      </p:sp>
      <p:sp>
        <p:nvSpPr>
          <p:cNvPr id="468" name="Google Shape;468;p42"/>
          <p:cNvSpPr txBox="1"/>
          <p:nvPr/>
        </p:nvSpPr>
        <p:spPr>
          <a:xfrm>
            <a:off x="1254000" y="2886463"/>
            <a:ext cx="3000000" cy="3540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400"/>
              </a:spcAft>
              <a:buNone/>
            </a:pPr>
            <a:r>
              <a:rPr lang="en" sz="1100" b="1">
                <a:solidFill>
                  <a:schemeClr val="lt1"/>
                </a:solidFill>
                <a:latin typeface="Inter"/>
                <a:ea typeface="Inter"/>
                <a:cs typeface="Inter"/>
                <a:sym typeface="Inter"/>
              </a:rPr>
              <a:t>You are not allowed to:</a:t>
            </a:r>
            <a:endParaRPr/>
          </a:p>
        </p:txBody>
      </p:sp>
      <p:sp>
        <p:nvSpPr>
          <p:cNvPr id="469" name="Google Shape;469;p42"/>
          <p:cNvSpPr txBox="1"/>
          <p:nvPr/>
        </p:nvSpPr>
        <p:spPr>
          <a:xfrm>
            <a:off x="1616350" y="3287025"/>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Sublicense, sell or rent any of Slidesgo Content</a:t>
            </a:r>
            <a:endParaRPr>
              <a:solidFill>
                <a:schemeClr val="lt1"/>
              </a:solidFill>
            </a:endParaRPr>
          </a:p>
        </p:txBody>
      </p:sp>
      <p:sp>
        <p:nvSpPr>
          <p:cNvPr id="470" name="Google Shape;470;p42"/>
          <p:cNvSpPr txBox="1"/>
          <p:nvPr/>
        </p:nvSpPr>
        <p:spPr>
          <a:xfrm>
            <a:off x="4814375" y="3287024"/>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Distribute Slidesgo Content unless it has been expressly authorized by Slidesgo</a:t>
            </a:r>
            <a:endParaRPr>
              <a:solidFill>
                <a:schemeClr val="lt1"/>
              </a:solidFill>
            </a:endParaRPr>
          </a:p>
        </p:txBody>
      </p:sp>
      <p:sp>
        <p:nvSpPr>
          <p:cNvPr id="471" name="Google Shape;471;p42"/>
          <p:cNvSpPr txBox="1"/>
          <p:nvPr/>
        </p:nvSpPr>
        <p:spPr>
          <a:xfrm>
            <a:off x="1616350" y="3751379"/>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Use any of the elements that are part in a separated way</a:t>
            </a:r>
            <a:endParaRPr>
              <a:solidFill>
                <a:schemeClr val="lt1"/>
              </a:solidFill>
            </a:endParaRPr>
          </a:p>
        </p:txBody>
      </p:sp>
      <p:sp>
        <p:nvSpPr>
          <p:cNvPr id="472" name="Google Shape;472;p42"/>
          <p:cNvSpPr txBox="1"/>
          <p:nvPr/>
        </p:nvSpPr>
        <p:spPr>
          <a:xfrm>
            <a:off x="4814375" y="3751378"/>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Register any of the elements as a trademark or logo in an intellectual property registry</a:t>
            </a:r>
            <a:endParaRPr>
              <a:solidFill>
                <a:schemeClr val="lt1"/>
              </a:solidFill>
            </a:endParaRPr>
          </a:p>
        </p:txBody>
      </p:sp>
      <p:sp>
        <p:nvSpPr>
          <p:cNvPr id="473" name="Google Shape;473;p42"/>
          <p:cNvSpPr txBox="1"/>
          <p:nvPr/>
        </p:nvSpPr>
        <p:spPr>
          <a:xfrm>
            <a:off x="1616350" y="2408933"/>
            <a:ext cx="25968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Share this template in an </a:t>
            </a:r>
            <a:endParaRPr sz="1100">
              <a:solidFill>
                <a:schemeClr val="lt1"/>
              </a:solidFill>
              <a:latin typeface="Inter"/>
              <a:ea typeface="Inter"/>
              <a:cs typeface="Inter"/>
              <a:sym typeface="Inter"/>
            </a:endParaRPr>
          </a:p>
          <a:p>
            <a:pPr marL="0" lvl="0" indent="0" algn="l" rtl="0">
              <a:spcBef>
                <a:spcPts val="0"/>
              </a:spcBef>
              <a:spcAft>
                <a:spcPts val="0"/>
              </a:spcAft>
              <a:buNone/>
            </a:pPr>
            <a:r>
              <a:rPr lang="en" sz="1100">
                <a:solidFill>
                  <a:schemeClr val="lt1"/>
                </a:solidFill>
                <a:latin typeface="Inter"/>
                <a:ea typeface="Inter"/>
                <a:cs typeface="Inter"/>
                <a:sym typeface="Inter"/>
              </a:rPr>
              <a:t>editable format  </a:t>
            </a:r>
            <a:endParaRPr>
              <a:solidFill>
                <a:schemeClr val="lt1"/>
              </a:solidFill>
            </a:endParaRPr>
          </a:p>
        </p:txBody>
      </p:sp>
      <p:sp>
        <p:nvSpPr>
          <p:cNvPr id="474" name="Google Shape;474;p42"/>
          <p:cNvSpPr txBox="1"/>
          <p:nvPr/>
        </p:nvSpPr>
        <p:spPr>
          <a:xfrm>
            <a:off x="4814375" y="2408939"/>
            <a:ext cx="3610500" cy="422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100">
                <a:solidFill>
                  <a:schemeClr val="lt1"/>
                </a:solidFill>
                <a:latin typeface="Inter"/>
                <a:ea typeface="Inter"/>
                <a:cs typeface="Inter"/>
                <a:sym typeface="Inter"/>
              </a:rPr>
              <a:t>Hide or delete the “Thanks” slide and the mention to Slidesgo in the credits</a:t>
            </a:r>
            <a:endParaRPr>
              <a:solidFill>
                <a:schemeClr val="lt1"/>
              </a:solidFill>
            </a:endParaRPr>
          </a:p>
        </p:txBody>
      </p:sp>
      <p:sp>
        <p:nvSpPr>
          <p:cNvPr id="475" name="Google Shape;475;p42"/>
          <p:cNvSpPr txBox="1"/>
          <p:nvPr/>
        </p:nvSpPr>
        <p:spPr>
          <a:xfrm>
            <a:off x="559900" y="4339600"/>
            <a:ext cx="8024100" cy="27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lt1"/>
                </a:solidFill>
                <a:latin typeface="Inter"/>
                <a:ea typeface="Inter"/>
                <a:cs typeface="Inter"/>
                <a:sym typeface="Inter"/>
              </a:rPr>
              <a:t>For more information about editing slides, please read our </a:t>
            </a:r>
            <a:r>
              <a:rPr lang="en" sz="1100" b="1" u="sng">
                <a:solidFill>
                  <a:schemeClr val="hlink"/>
                </a:solidFill>
                <a:latin typeface="Inter"/>
                <a:ea typeface="Inter"/>
                <a:cs typeface="Inter"/>
                <a:sym typeface="Inter"/>
                <a:hlinkClick r:id="rId5"/>
              </a:rPr>
              <a:t>FAQs</a:t>
            </a:r>
            <a:r>
              <a:rPr lang="en" sz="1100">
                <a:solidFill>
                  <a:schemeClr val="lt1"/>
                </a:solidFill>
                <a:latin typeface="Inter"/>
                <a:ea typeface="Inter"/>
                <a:cs typeface="Inter"/>
                <a:sym typeface="Inter"/>
              </a:rPr>
              <a:t> or visit our </a:t>
            </a:r>
            <a:r>
              <a:rPr lang="en" sz="1100" b="1" u="sng">
                <a:solidFill>
                  <a:schemeClr val="hlink"/>
                </a:solidFill>
                <a:latin typeface="Inter"/>
                <a:ea typeface="Inter"/>
                <a:cs typeface="Inter"/>
                <a:sym typeface="Inter"/>
                <a:hlinkClick r:id="rId6"/>
              </a:rPr>
              <a:t>blog</a:t>
            </a:r>
            <a:endParaRPr b="1"/>
          </a:p>
        </p:txBody>
      </p:sp>
      <p:grpSp>
        <p:nvGrpSpPr>
          <p:cNvPr id="476" name="Google Shape;476;p42"/>
          <p:cNvGrpSpPr/>
          <p:nvPr/>
        </p:nvGrpSpPr>
        <p:grpSpPr>
          <a:xfrm>
            <a:off x="8430787" y="228418"/>
            <a:ext cx="346490" cy="311075"/>
            <a:chOff x="5655285" y="1922218"/>
            <a:chExt cx="2946347" cy="2645192"/>
          </a:xfrm>
        </p:grpSpPr>
        <p:sp>
          <p:nvSpPr>
            <p:cNvPr id="477" name="Google Shape;477;p42"/>
            <p:cNvSpPr/>
            <p:nvPr/>
          </p:nvSpPr>
          <p:spPr>
            <a:xfrm>
              <a:off x="5944020" y="4048928"/>
              <a:ext cx="2362667" cy="518482"/>
            </a:xfrm>
            <a:custGeom>
              <a:avLst/>
              <a:gdLst/>
              <a:ahLst/>
              <a:cxnLst/>
              <a:rect l="l" t="t" r="r" b="b"/>
              <a:pathLst>
                <a:path w="2362667" h="518482" extrusionOk="0">
                  <a:moveTo>
                    <a:pt x="0" y="0"/>
                  </a:moveTo>
                  <a:lnTo>
                    <a:pt x="2362667" y="0"/>
                  </a:lnTo>
                  <a:lnTo>
                    <a:pt x="2362667" y="518483"/>
                  </a:lnTo>
                  <a:lnTo>
                    <a:pt x="0" y="518483"/>
                  </a:ln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42"/>
            <p:cNvSpPr/>
            <p:nvPr/>
          </p:nvSpPr>
          <p:spPr>
            <a:xfrm>
              <a:off x="5928497" y="1922218"/>
              <a:ext cx="2412342" cy="1716891"/>
            </a:xfrm>
            <a:custGeom>
              <a:avLst/>
              <a:gdLst/>
              <a:ahLst/>
              <a:cxnLst/>
              <a:rect l="l" t="t" r="r" b="b"/>
              <a:pathLst>
                <a:path w="2412342" h="1716891" extrusionOk="0">
                  <a:moveTo>
                    <a:pt x="0" y="1716892"/>
                  </a:moveTo>
                  <a:lnTo>
                    <a:pt x="1195305" y="0"/>
                  </a:lnTo>
                  <a:lnTo>
                    <a:pt x="2412342" y="1716892"/>
                  </a:lnTo>
                  <a:lnTo>
                    <a:pt x="0" y="171689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42"/>
            <p:cNvSpPr/>
            <p:nvPr/>
          </p:nvSpPr>
          <p:spPr>
            <a:xfrm>
              <a:off x="6235861" y="2397235"/>
              <a:ext cx="2365771" cy="1518191"/>
            </a:xfrm>
            <a:custGeom>
              <a:avLst/>
              <a:gdLst/>
              <a:ahLst/>
              <a:cxnLst/>
              <a:rect l="l" t="t" r="r" b="b"/>
              <a:pathLst>
                <a:path w="2365771" h="1518191" extrusionOk="0">
                  <a:moveTo>
                    <a:pt x="2086350" y="1518192"/>
                  </a:moveTo>
                  <a:lnTo>
                    <a:pt x="2365772" y="0"/>
                  </a:lnTo>
                  <a:lnTo>
                    <a:pt x="0" y="1518192"/>
                  </a:lnTo>
                  <a:lnTo>
                    <a:pt x="2086350" y="1518192"/>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42"/>
            <p:cNvSpPr/>
            <p:nvPr/>
          </p:nvSpPr>
          <p:spPr>
            <a:xfrm>
              <a:off x="5655285" y="2394130"/>
              <a:ext cx="2207432" cy="1521296"/>
            </a:xfrm>
            <a:custGeom>
              <a:avLst/>
              <a:gdLst/>
              <a:ahLst/>
              <a:cxnLst/>
              <a:rect l="l" t="t" r="r" b="b"/>
              <a:pathLst>
                <a:path w="2207432" h="1521296" extrusionOk="0">
                  <a:moveTo>
                    <a:pt x="270108" y="1521297"/>
                  </a:moveTo>
                  <a:lnTo>
                    <a:pt x="0" y="0"/>
                  </a:lnTo>
                  <a:lnTo>
                    <a:pt x="2207433" y="1521297"/>
                  </a:lnTo>
                  <a:lnTo>
                    <a:pt x="270108" y="1521297"/>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1" name="Google Shape;481;p42"/>
          <p:cNvGrpSpPr/>
          <p:nvPr/>
        </p:nvGrpSpPr>
        <p:grpSpPr>
          <a:xfrm>
            <a:off x="942179" y="2910127"/>
            <a:ext cx="291890" cy="291890"/>
            <a:chOff x="2085525" y="4992125"/>
            <a:chExt cx="481825" cy="481825"/>
          </a:xfrm>
        </p:grpSpPr>
        <p:sp>
          <p:nvSpPr>
            <p:cNvPr id="482" name="Google Shape;482;p4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3" name="Google Shape;483;p4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4" name="Google Shape;484;p42"/>
          <p:cNvGrpSpPr/>
          <p:nvPr/>
        </p:nvGrpSpPr>
        <p:grpSpPr>
          <a:xfrm>
            <a:off x="942192" y="1551114"/>
            <a:ext cx="291890" cy="291890"/>
            <a:chOff x="1492675" y="4992125"/>
            <a:chExt cx="481825" cy="481825"/>
          </a:xfrm>
        </p:grpSpPr>
        <p:sp>
          <p:nvSpPr>
            <p:cNvPr id="485" name="Google Shape;485;p4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 name="Google Shape;486;p4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90"/>
        <p:cNvGrpSpPr/>
        <p:nvPr/>
      </p:nvGrpSpPr>
      <p:grpSpPr>
        <a:xfrm>
          <a:off x="0" y="0"/>
          <a:ext cx="0" cy="0"/>
          <a:chOff x="0" y="0"/>
          <a:chExt cx="0" cy="0"/>
        </a:xfrm>
      </p:grpSpPr>
      <p:sp>
        <p:nvSpPr>
          <p:cNvPr id="491" name="Google Shape;491;p43"/>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Fonts</a:t>
            </a:r>
            <a:endParaRPr/>
          </a:p>
        </p:txBody>
      </p:sp>
      <p:sp>
        <p:nvSpPr>
          <p:cNvPr id="492" name="Google Shape;492;p43"/>
          <p:cNvSpPr txBox="1"/>
          <p:nvPr/>
        </p:nvSpPr>
        <p:spPr>
          <a:xfrm>
            <a:off x="713225" y="2426538"/>
            <a:ext cx="3195900" cy="302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b="1">
                <a:solidFill>
                  <a:schemeClr val="lt1"/>
                </a:solidFill>
                <a:latin typeface="Inter"/>
                <a:ea typeface="Inter"/>
                <a:cs typeface="Inter"/>
                <a:sym typeface="Inter"/>
              </a:rPr>
              <a:t>Click on the button of the link to the fonts </a:t>
            </a:r>
            <a:endParaRPr sz="1100">
              <a:solidFill>
                <a:schemeClr val="lt1"/>
              </a:solidFill>
              <a:latin typeface="Inter"/>
              <a:ea typeface="Inter"/>
              <a:cs typeface="Inter"/>
              <a:sym typeface="Inter"/>
            </a:endParaRPr>
          </a:p>
        </p:txBody>
      </p:sp>
      <p:sp>
        <p:nvSpPr>
          <p:cNvPr id="493" name="Google Shape;493;p43"/>
          <p:cNvSpPr/>
          <p:nvPr/>
        </p:nvSpPr>
        <p:spPr>
          <a:xfrm>
            <a:off x="5068946" y="2360912"/>
            <a:ext cx="689100" cy="656700"/>
          </a:xfrm>
          <a:prstGeom prst="roundRect">
            <a:avLst>
              <a:gd name="adj" fmla="val 16667"/>
            </a:avLst>
          </a:prstGeom>
          <a:solidFill>
            <a:srgbClr val="D3DC84"/>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494" name="Google Shape;494;p43"/>
          <p:cNvSpPr txBox="1"/>
          <p:nvPr/>
        </p:nvSpPr>
        <p:spPr>
          <a:xfrm>
            <a:off x="5068946" y="249766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#d3dc84</a:t>
            </a:r>
            <a:endParaRPr sz="900">
              <a:solidFill>
                <a:schemeClr val="lt1"/>
              </a:solidFill>
              <a:latin typeface="Inter"/>
              <a:ea typeface="Inter"/>
              <a:cs typeface="Inter"/>
              <a:sym typeface="Inter"/>
            </a:endParaRPr>
          </a:p>
        </p:txBody>
      </p:sp>
      <p:sp>
        <p:nvSpPr>
          <p:cNvPr id="495" name="Google Shape;495;p43"/>
          <p:cNvSpPr txBox="1"/>
          <p:nvPr/>
        </p:nvSpPr>
        <p:spPr>
          <a:xfrm>
            <a:off x="4972375" y="1187975"/>
            <a:ext cx="3458400" cy="50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All the colors used in this presentation</a:t>
            </a:r>
            <a:endParaRPr sz="1100" b="1">
              <a:solidFill>
                <a:schemeClr val="lt1"/>
              </a:solidFill>
              <a:latin typeface="Inter"/>
              <a:ea typeface="Inter"/>
              <a:cs typeface="Inter"/>
              <a:sym typeface="Inter"/>
            </a:endParaRPr>
          </a:p>
        </p:txBody>
      </p:sp>
      <p:sp>
        <p:nvSpPr>
          <p:cNvPr id="496" name="Google Shape;496;p43"/>
          <p:cNvSpPr/>
          <p:nvPr/>
        </p:nvSpPr>
        <p:spPr>
          <a:xfrm>
            <a:off x="5881037" y="2360912"/>
            <a:ext cx="689100" cy="656700"/>
          </a:xfrm>
          <a:prstGeom prst="roundRect">
            <a:avLst>
              <a:gd name="adj" fmla="val 16667"/>
            </a:avLst>
          </a:prstGeom>
          <a:solidFill>
            <a:srgbClr val="0E190B"/>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497" name="Google Shape;497;p43"/>
          <p:cNvSpPr txBox="1"/>
          <p:nvPr/>
        </p:nvSpPr>
        <p:spPr>
          <a:xfrm>
            <a:off x="5881037" y="249766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latin typeface="Inter"/>
                <a:ea typeface="Inter"/>
                <a:cs typeface="Inter"/>
                <a:sym typeface="Inter"/>
              </a:rPr>
              <a:t>#0e190b</a:t>
            </a:r>
            <a:endParaRPr sz="900">
              <a:solidFill>
                <a:schemeClr val="dk1"/>
              </a:solidFill>
              <a:latin typeface="Inter"/>
              <a:ea typeface="Inter"/>
              <a:cs typeface="Inter"/>
              <a:sym typeface="Inter"/>
            </a:endParaRPr>
          </a:p>
        </p:txBody>
      </p:sp>
      <p:sp>
        <p:nvSpPr>
          <p:cNvPr id="498" name="Google Shape;498;p43"/>
          <p:cNvSpPr/>
          <p:nvPr/>
        </p:nvSpPr>
        <p:spPr>
          <a:xfrm>
            <a:off x="5068946" y="3142437"/>
            <a:ext cx="689100" cy="656700"/>
          </a:xfrm>
          <a:prstGeom prst="roundRect">
            <a:avLst>
              <a:gd name="adj" fmla="val 16667"/>
            </a:avLst>
          </a:prstGeom>
          <a:solidFill>
            <a:srgbClr val="0E190B"/>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499" name="Google Shape;499;p43"/>
          <p:cNvSpPr txBox="1"/>
          <p:nvPr/>
        </p:nvSpPr>
        <p:spPr>
          <a:xfrm>
            <a:off x="5068946" y="3279187"/>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dk1"/>
                </a:solidFill>
                <a:latin typeface="Inter"/>
                <a:ea typeface="Inter"/>
                <a:cs typeface="Inter"/>
                <a:sym typeface="Inter"/>
              </a:rPr>
              <a:t>#0e190b</a:t>
            </a:r>
            <a:endParaRPr sz="900">
              <a:solidFill>
                <a:schemeClr val="dk1"/>
              </a:solidFill>
              <a:latin typeface="Inter"/>
              <a:ea typeface="Inter"/>
              <a:cs typeface="Inter"/>
              <a:sym typeface="Inter"/>
            </a:endParaRPr>
          </a:p>
        </p:txBody>
      </p:sp>
      <p:sp>
        <p:nvSpPr>
          <p:cNvPr id="500" name="Google Shape;500;p43"/>
          <p:cNvSpPr/>
          <p:nvPr/>
        </p:nvSpPr>
        <p:spPr>
          <a:xfrm>
            <a:off x="6693137" y="2360912"/>
            <a:ext cx="689100" cy="656700"/>
          </a:xfrm>
          <a:prstGeom prst="roundRect">
            <a:avLst>
              <a:gd name="adj" fmla="val 16667"/>
            </a:avLst>
          </a:prstGeom>
          <a:solidFill>
            <a:srgbClr val="D3DC84"/>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Inter"/>
              <a:ea typeface="Inter"/>
              <a:cs typeface="Inter"/>
              <a:sym typeface="Inter"/>
            </a:endParaRPr>
          </a:p>
        </p:txBody>
      </p:sp>
      <p:sp>
        <p:nvSpPr>
          <p:cNvPr id="501" name="Google Shape;501;p43"/>
          <p:cNvSpPr txBox="1"/>
          <p:nvPr/>
        </p:nvSpPr>
        <p:spPr>
          <a:xfrm>
            <a:off x="6693137" y="2497662"/>
            <a:ext cx="689100" cy="38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chemeClr val="lt1"/>
                </a:solidFill>
                <a:latin typeface="Inter"/>
                <a:ea typeface="Inter"/>
                <a:cs typeface="Inter"/>
                <a:sym typeface="Inter"/>
              </a:rPr>
              <a:t>#d3dc84</a:t>
            </a:r>
            <a:endParaRPr sz="900">
              <a:solidFill>
                <a:schemeClr val="lt1"/>
              </a:solidFill>
              <a:latin typeface="Inter"/>
              <a:ea typeface="Inter"/>
              <a:cs typeface="Inter"/>
              <a:sym typeface="Inter"/>
            </a:endParaRPr>
          </a:p>
        </p:txBody>
      </p:sp>
      <p:grpSp>
        <p:nvGrpSpPr>
          <p:cNvPr id="502" name="Google Shape;502;p43"/>
          <p:cNvGrpSpPr/>
          <p:nvPr/>
        </p:nvGrpSpPr>
        <p:grpSpPr>
          <a:xfrm>
            <a:off x="5084767" y="1811403"/>
            <a:ext cx="412865" cy="384035"/>
            <a:chOff x="-49397175" y="3192625"/>
            <a:chExt cx="300900" cy="281200"/>
          </a:xfrm>
        </p:grpSpPr>
        <p:sp>
          <p:nvSpPr>
            <p:cNvPr id="503" name="Google Shape;503;p4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43"/>
          <p:cNvGrpSpPr/>
          <p:nvPr/>
        </p:nvGrpSpPr>
        <p:grpSpPr>
          <a:xfrm>
            <a:off x="794294" y="1812811"/>
            <a:ext cx="381187" cy="381219"/>
            <a:chOff x="-50134375" y="3550975"/>
            <a:chExt cx="300100" cy="300125"/>
          </a:xfrm>
        </p:grpSpPr>
        <p:sp>
          <p:nvSpPr>
            <p:cNvPr id="511" name="Google Shape;511;p4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43"/>
          <p:cNvSpPr txBox="1"/>
          <p:nvPr/>
        </p:nvSpPr>
        <p:spPr>
          <a:xfrm>
            <a:off x="713225" y="1187975"/>
            <a:ext cx="3458400" cy="50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This presentation has been made using the following fonts:</a:t>
            </a:r>
            <a:endParaRPr sz="1100" b="1">
              <a:solidFill>
                <a:schemeClr val="lt1"/>
              </a:solidFill>
              <a:latin typeface="Inter"/>
              <a:ea typeface="Inter"/>
              <a:cs typeface="Inter"/>
              <a:sym typeface="Inter"/>
            </a:endParaRPr>
          </a:p>
        </p:txBody>
      </p:sp>
      <p:sp>
        <p:nvSpPr>
          <p:cNvPr id="514" name="Google Shape;514;p43">
            <a:hlinkClick r:id="rId3"/>
          </p:cNvPr>
          <p:cNvSpPr/>
          <p:nvPr/>
        </p:nvSpPr>
        <p:spPr>
          <a:xfrm>
            <a:off x="794300" y="2880750"/>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dk1"/>
                </a:solidFill>
                <a:latin typeface="Inter"/>
                <a:ea typeface="Inter"/>
                <a:cs typeface="Inter"/>
                <a:sym typeface="Inter"/>
              </a:rPr>
              <a:t>Savate</a:t>
            </a:r>
            <a:endParaRPr sz="1100" b="1" u="sng">
              <a:solidFill>
                <a:schemeClr val="dk1"/>
              </a:solidFill>
              <a:latin typeface="Inter"/>
              <a:ea typeface="Inter"/>
              <a:cs typeface="Inter"/>
              <a:sym typeface="Inter"/>
            </a:endParaRPr>
          </a:p>
        </p:txBody>
      </p:sp>
      <p:sp>
        <p:nvSpPr>
          <p:cNvPr id="515" name="Google Shape;515;p43">
            <a:hlinkClick r:id="rId4"/>
          </p:cNvPr>
          <p:cNvSpPr/>
          <p:nvPr/>
        </p:nvSpPr>
        <p:spPr>
          <a:xfrm>
            <a:off x="794300" y="3460800"/>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dk1"/>
                </a:solidFill>
                <a:latin typeface="Inter"/>
                <a:ea typeface="Inter"/>
                <a:cs typeface="Inter"/>
                <a:sym typeface="Inter"/>
              </a:rPr>
              <a:t>Work Sans</a:t>
            </a:r>
            <a:endParaRPr sz="1100" b="1" u="sng">
              <a:solidFill>
                <a:schemeClr val="dk1"/>
              </a:solidFill>
              <a:latin typeface="Inter"/>
              <a:ea typeface="Inter"/>
              <a:cs typeface="Inter"/>
              <a:sym typeface="Inter"/>
            </a:endParaRPr>
          </a:p>
        </p:txBody>
      </p:sp>
      <p:sp>
        <p:nvSpPr>
          <p:cNvPr id="516" name="Google Shape;516;p43"/>
          <p:cNvSpPr txBox="1"/>
          <p:nvPr/>
        </p:nvSpPr>
        <p:spPr>
          <a:xfrm>
            <a:off x="713225" y="4102175"/>
            <a:ext cx="3458400" cy="506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FFFFFF"/>
              </a:buClr>
              <a:buSzPts val="1100"/>
              <a:buFont typeface="Arial"/>
              <a:buNone/>
            </a:pPr>
            <a:r>
              <a:rPr lang="en" sz="1100">
                <a:solidFill>
                  <a:schemeClr val="lt1"/>
                </a:solidFill>
                <a:latin typeface="Inter"/>
                <a:ea typeface="Inter"/>
                <a:cs typeface="Inter"/>
                <a:sym typeface="Inter"/>
              </a:rPr>
              <a:t>To view this template correctly in PowerPoint, download and install the fonts we used</a:t>
            </a:r>
            <a:endParaRPr sz="1100" b="1">
              <a:solidFill>
                <a:schemeClr val="lt1"/>
              </a:solidFill>
              <a:latin typeface="Inter"/>
              <a:ea typeface="Inter"/>
              <a:cs typeface="Inter"/>
              <a:sym typeface="Inter"/>
            </a:endParaRPr>
          </a:p>
        </p:txBody>
      </p:sp>
      <p:sp>
        <p:nvSpPr>
          <p:cNvPr id="517" name="Google Shape;517;p43"/>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Colors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21"/>
        <p:cNvGrpSpPr/>
        <p:nvPr/>
      </p:nvGrpSpPr>
      <p:grpSpPr>
        <a:xfrm>
          <a:off x="0" y="0"/>
          <a:ext cx="0" cy="0"/>
          <a:chOff x="0" y="0"/>
          <a:chExt cx="0" cy="0"/>
        </a:xfrm>
      </p:grpSpPr>
      <p:sp>
        <p:nvSpPr>
          <p:cNvPr id="522" name="Google Shape;522;p44"/>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Presentation Maker</a:t>
            </a:r>
            <a:endParaRPr/>
          </a:p>
        </p:txBody>
      </p:sp>
      <p:sp>
        <p:nvSpPr>
          <p:cNvPr id="523" name="Google Shape;523;p44"/>
          <p:cNvSpPr txBox="1"/>
          <p:nvPr/>
        </p:nvSpPr>
        <p:spPr>
          <a:xfrm>
            <a:off x="584550" y="3386149"/>
            <a:ext cx="7974900" cy="61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000"/>
              </a:spcAft>
              <a:buNone/>
            </a:pPr>
            <a:r>
              <a:rPr lang="en" sz="1100">
                <a:solidFill>
                  <a:schemeClr val="lt1"/>
                </a:solidFill>
                <a:latin typeface="Inter"/>
                <a:ea typeface="Inter"/>
                <a:cs typeface="Inter"/>
                <a:sym typeface="Inter"/>
              </a:rPr>
              <a:t>Slidesgo introduces its </a:t>
            </a:r>
            <a:r>
              <a:rPr lang="en" sz="1100" b="1">
                <a:solidFill>
                  <a:schemeClr val="lt1"/>
                </a:solidFill>
                <a:latin typeface="Inter"/>
                <a:ea typeface="Inter"/>
                <a:cs typeface="Inter"/>
                <a:sym typeface="Inter"/>
              </a:rPr>
              <a:t>latest feature</a:t>
            </a:r>
            <a:r>
              <a:rPr lang="en" sz="1100">
                <a:solidFill>
                  <a:schemeClr val="lt1"/>
                </a:solidFill>
                <a:latin typeface="Inter"/>
                <a:ea typeface="Inter"/>
                <a:cs typeface="Inter"/>
                <a:sym typeface="Inter"/>
              </a:rPr>
              <a:t>: the </a:t>
            </a:r>
            <a:r>
              <a:rPr lang="en" sz="1100" b="1">
                <a:solidFill>
                  <a:schemeClr val="lt1"/>
                </a:solidFill>
                <a:latin typeface="Inter"/>
                <a:ea typeface="Inter"/>
                <a:cs typeface="Inter"/>
                <a:sym typeface="Inter"/>
              </a:rPr>
              <a:t>Presentation Maker</a:t>
            </a:r>
            <a:r>
              <a:rPr lang="en" sz="1100">
                <a:solidFill>
                  <a:schemeClr val="lt1"/>
                </a:solidFill>
                <a:latin typeface="Inter"/>
                <a:ea typeface="Inter"/>
                <a:cs typeface="Inter"/>
                <a:sym typeface="Inter"/>
              </a:rPr>
              <a:t>. Enjoy </a:t>
            </a:r>
            <a:r>
              <a:rPr lang="en" sz="1100" b="1">
                <a:solidFill>
                  <a:schemeClr val="lt1"/>
                </a:solidFill>
                <a:latin typeface="Inter"/>
                <a:ea typeface="Inter"/>
                <a:cs typeface="Inter"/>
                <a:sym typeface="Inter"/>
              </a:rPr>
              <a:t>two main functionalities</a:t>
            </a:r>
            <a:r>
              <a:rPr lang="en" sz="1100">
                <a:solidFill>
                  <a:schemeClr val="lt1"/>
                </a:solidFill>
                <a:latin typeface="Inter"/>
                <a:ea typeface="Inter"/>
                <a:cs typeface="Inter"/>
                <a:sym typeface="Inter"/>
              </a:rPr>
              <a:t> - </a:t>
            </a:r>
            <a:r>
              <a:rPr lang="en" sz="1100" b="1">
                <a:solidFill>
                  <a:schemeClr val="lt1"/>
                </a:solidFill>
                <a:latin typeface="Inter"/>
                <a:ea typeface="Inter"/>
                <a:cs typeface="Inter"/>
                <a:sym typeface="Inter"/>
              </a:rPr>
              <a:t>firstly</a:t>
            </a:r>
            <a:r>
              <a:rPr lang="en" sz="1100">
                <a:solidFill>
                  <a:schemeClr val="lt1"/>
                </a:solidFill>
                <a:latin typeface="Inter"/>
                <a:ea typeface="Inter"/>
                <a:cs typeface="Inter"/>
                <a:sym typeface="Inter"/>
              </a:rPr>
              <a:t>, with a few clicks, </a:t>
            </a:r>
            <a:r>
              <a:rPr lang="en" sz="1100" b="1">
                <a:solidFill>
                  <a:schemeClr val="lt1"/>
                </a:solidFill>
                <a:latin typeface="Inter"/>
                <a:ea typeface="Inter"/>
                <a:cs typeface="Inter"/>
                <a:sym typeface="Inter"/>
              </a:rPr>
              <a:t>create marvelous presentations with Artificial Intelligence</a:t>
            </a:r>
            <a:r>
              <a:rPr lang="en" sz="1100">
                <a:solidFill>
                  <a:schemeClr val="lt1"/>
                </a:solidFill>
                <a:latin typeface="Inter"/>
                <a:ea typeface="Inter"/>
                <a:cs typeface="Inter"/>
                <a:sym typeface="Inter"/>
              </a:rPr>
              <a:t> that adapt to your needs. And it's completely free</a:t>
            </a:r>
            <a:endParaRPr sz="1100">
              <a:solidFill>
                <a:schemeClr val="lt1"/>
              </a:solidFill>
              <a:latin typeface="Inter"/>
              <a:ea typeface="Inter"/>
              <a:cs typeface="Inter"/>
              <a:sym typeface="Inter"/>
            </a:endParaRPr>
          </a:p>
        </p:txBody>
      </p:sp>
      <p:sp>
        <p:nvSpPr>
          <p:cNvPr id="524" name="Google Shape;524;p44">
            <a:hlinkClick r:id="rId3"/>
          </p:cNvPr>
          <p:cNvSpPr/>
          <p:nvPr/>
        </p:nvSpPr>
        <p:spPr>
          <a:xfrm>
            <a:off x="3173250" y="4202775"/>
            <a:ext cx="2797500" cy="405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u="sng">
                <a:solidFill>
                  <a:schemeClr val="dk1"/>
                </a:solidFill>
                <a:latin typeface="Inter"/>
                <a:ea typeface="Inter"/>
                <a:cs typeface="Inter"/>
                <a:sym typeface="Inter"/>
              </a:rPr>
              <a:t>Generate AI Presentation</a:t>
            </a:r>
            <a:endParaRPr sz="1300" b="1" u="sng">
              <a:solidFill>
                <a:schemeClr val="dk1"/>
              </a:solidFill>
              <a:latin typeface="Inter"/>
              <a:ea typeface="Inter"/>
              <a:cs typeface="Inter"/>
              <a:sym typeface="Inter"/>
            </a:endParaRPr>
          </a:p>
        </p:txBody>
      </p:sp>
      <p:pic>
        <p:nvPicPr>
          <p:cNvPr id="525" name="Google Shape;525;p44"/>
          <p:cNvPicPr preferRelativeResize="0"/>
          <p:nvPr/>
        </p:nvPicPr>
        <p:blipFill rotWithShape="1">
          <a:blip r:embed="rId4">
            <a:alphaModFix/>
          </a:blip>
          <a:srcRect l="15471" t="9884" r="10607" b="23100"/>
          <a:stretch/>
        </p:blipFill>
        <p:spPr>
          <a:xfrm>
            <a:off x="4518334" y="1364175"/>
            <a:ext cx="2985900" cy="1679700"/>
          </a:xfrm>
          <a:prstGeom prst="roundRect">
            <a:avLst>
              <a:gd name="adj" fmla="val 16667"/>
            </a:avLst>
          </a:prstGeom>
          <a:noFill/>
          <a:ln>
            <a:noFill/>
          </a:ln>
          <a:effectLst>
            <a:outerShdw blurRad="114300" dist="9525" dir="6900000" algn="bl" rotWithShape="0">
              <a:schemeClr val="dk2">
                <a:alpha val="52999"/>
              </a:schemeClr>
            </a:outerShdw>
          </a:effectLst>
        </p:spPr>
      </p:pic>
      <p:pic>
        <p:nvPicPr>
          <p:cNvPr id="526" name="Google Shape;526;p44"/>
          <p:cNvPicPr preferRelativeResize="0"/>
          <p:nvPr/>
        </p:nvPicPr>
        <p:blipFill rotWithShape="1">
          <a:blip r:embed="rId5">
            <a:alphaModFix/>
          </a:blip>
          <a:srcRect l="19756" t="20517" b="58024"/>
          <a:stretch/>
        </p:blipFill>
        <p:spPr>
          <a:xfrm>
            <a:off x="1639766" y="1544530"/>
            <a:ext cx="1362600" cy="766800"/>
          </a:xfrm>
          <a:prstGeom prst="roundRect">
            <a:avLst>
              <a:gd name="adj" fmla="val 16667"/>
            </a:avLst>
          </a:prstGeom>
          <a:noFill/>
          <a:ln>
            <a:noFill/>
          </a:ln>
          <a:effectLst>
            <a:outerShdw blurRad="114300" dist="9525" dir="6900000" algn="bl" rotWithShape="0">
              <a:schemeClr val="dk2">
                <a:alpha val="52999"/>
              </a:schemeClr>
            </a:outerShdw>
          </a:effectLst>
        </p:spPr>
      </p:pic>
      <p:pic>
        <p:nvPicPr>
          <p:cNvPr id="527" name="Google Shape;527;p44"/>
          <p:cNvPicPr preferRelativeResize="0"/>
          <p:nvPr/>
        </p:nvPicPr>
        <p:blipFill rotWithShape="1">
          <a:blip r:embed="rId6">
            <a:alphaModFix/>
          </a:blip>
          <a:srcRect t="53087" b="-1590"/>
          <a:stretch/>
        </p:blipFill>
        <p:spPr>
          <a:xfrm>
            <a:off x="2339532" y="2209261"/>
            <a:ext cx="1551600" cy="872700"/>
          </a:xfrm>
          <a:prstGeom prst="roundRect">
            <a:avLst>
              <a:gd name="adj" fmla="val 16667"/>
            </a:avLst>
          </a:prstGeom>
          <a:noFill/>
          <a:ln>
            <a:noFill/>
          </a:ln>
          <a:effectLst>
            <a:outerShdw blurRad="114300" dist="9525" dir="6900000" algn="bl" rotWithShape="0">
              <a:schemeClr val="dk2">
                <a:alpha val="52999"/>
              </a:schemeClr>
            </a:outerShdw>
          </a:effectLst>
        </p:spPr>
      </p:pic>
      <p:pic>
        <p:nvPicPr>
          <p:cNvPr id="528" name="Google Shape;528;p44"/>
          <p:cNvPicPr preferRelativeResize="0"/>
          <p:nvPr/>
        </p:nvPicPr>
        <p:blipFill rotWithShape="1">
          <a:blip r:embed="rId7">
            <a:alphaModFix/>
          </a:blip>
          <a:srcRect l="3891" t="22370" r="3882" b="15832"/>
          <a:stretch/>
        </p:blipFill>
        <p:spPr>
          <a:xfrm>
            <a:off x="3274028" y="1544530"/>
            <a:ext cx="1648500" cy="927300"/>
          </a:xfrm>
          <a:prstGeom prst="roundRect">
            <a:avLst>
              <a:gd name="adj" fmla="val 16667"/>
            </a:avLst>
          </a:prstGeom>
          <a:noFill/>
          <a:ln>
            <a:noFill/>
          </a:ln>
          <a:effectLst>
            <a:outerShdw blurRad="114300" dist="9525" dir="6900000" algn="bl" rotWithShape="0">
              <a:schemeClr val="dk2">
                <a:alpha val="52999"/>
              </a:scheme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32"/>
        <p:cNvGrpSpPr/>
        <p:nvPr/>
      </p:nvGrpSpPr>
      <p:grpSpPr>
        <a:xfrm>
          <a:off x="0" y="0"/>
          <a:ext cx="0" cy="0"/>
          <a:chOff x="0" y="0"/>
          <a:chExt cx="0" cy="0"/>
        </a:xfrm>
      </p:grpSpPr>
      <p:sp>
        <p:nvSpPr>
          <p:cNvPr id="533" name="Google Shape;533;p45"/>
          <p:cNvSpPr/>
          <p:nvPr/>
        </p:nvSpPr>
        <p:spPr>
          <a:xfrm>
            <a:off x="2099009" y="3282468"/>
            <a:ext cx="1283100" cy="2193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34" name="Google Shape;534;p45"/>
          <p:cNvSpPr/>
          <p:nvPr/>
        </p:nvSpPr>
        <p:spPr>
          <a:xfrm>
            <a:off x="2102902" y="3284568"/>
            <a:ext cx="236100" cy="215100"/>
          </a:xfrm>
          <a:prstGeom prst="roundRect">
            <a:avLst>
              <a:gd name="adj" fmla="val 16667"/>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35" name="Google Shape;535;p45"/>
          <p:cNvSpPr/>
          <p:nvPr/>
        </p:nvSpPr>
        <p:spPr>
          <a:xfrm>
            <a:off x="8191833" y="4393685"/>
            <a:ext cx="160800" cy="207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36" name="Google Shape;536;p45"/>
          <p:cNvSpPr/>
          <p:nvPr/>
        </p:nvSpPr>
        <p:spPr>
          <a:xfrm>
            <a:off x="8140083" y="3164975"/>
            <a:ext cx="264300" cy="207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537" name="Google Shape;537;p45"/>
          <p:cNvSpPr/>
          <p:nvPr/>
        </p:nvSpPr>
        <p:spPr>
          <a:xfrm>
            <a:off x="7689945" y="1949083"/>
            <a:ext cx="243000" cy="199800"/>
          </a:xfrm>
          <a:prstGeom prst="rightArrow">
            <a:avLst>
              <a:gd name="adj1" fmla="val 25609"/>
              <a:gd name="adj2"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538" name="Google Shape;538;p45"/>
          <p:cNvGrpSpPr/>
          <p:nvPr/>
        </p:nvGrpSpPr>
        <p:grpSpPr>
          <a:xfrm>
            <a:off x="6057249" y="2960428"/>
            <a:ext cx="547157" cy="635405"/>
            <a:chOff x="4727025" y="1332775"/>
            <a:chExt cx="59900" cy="69625"/>
          </a:xfrm>
        </p:grpSpPr>
        <p:sp>
          <p:nvSpPr>
            <p:cNvPr id="539" name="Google Shape;539;p4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45"/>
          <p:cNvGrpSpPr/>
          <p:nvPr/>
        </p:nvGrpSpPr>
        <p:grpSpPr>
          <a:xfrm>
            <a:off x="6828373" y="1960663"/>
            <a:ext cx="618887" cy="618883"/>
            <a:chOff x="4820425" y="1329900"/>
            <a:chExt cx="70175" cy="70350"/>
          </a:xfrm>
        </p:grpSpPr>
        <p:sp>
          <p:nvSpPr>
            <p:cNvPr id="542" name="Google Shape;542;p4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45"/>
          <p:cNvGrpSpPr/>
          <p:nvPr/>
        </p:nvGrpSpPr>
        <p:grpSpPr>
          <a:xfrm>
            <a:off x="5953936" y="1975259"/>
            <a:ext cx="664883" cy="609273"/>
            <a:chOff x="4903200" y="1331525"/>
            <a:chExt cx="73575" cy="67425"/>
          </a:xfrm>
        </p:grpSpPr>
        <p:sp>
          <p:nvSpPr>
            <p:cNvPr id="547" name="Google Shape;547;p4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chemeClr val="dk2"/>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48" name="Google Shape;548;p4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45"/>
          <p:cNvGrpSpPr/>
          <p:nvPr/>
        </p:nvGrpSpPr>
        <p:grpSpPr>
          <a:xfrm>
            <a:off x="6801402" y="2947166"/>
            <a:ext cx="672829" cy="632468"/>
            <a:chOff x="4815575" y="1416800"/>
            <a:chExt cx="73750" cy="71400"/>
          </a:xfrm>
        </p:grpSpPr>
        <p:sp>
          <p:nvSpPr>
            <p:cNvPr id="550" name="Google Shape;550;p4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45"/>
          <p:cNvGrpSpPr/>
          <p:nvPr/>
        </p:nvGrpSpPr>
        <p:grpSpPr>
          <a:xfrm>
            <a:off x="6017811" y="3967835"/>
            <a:ext cx="633900" cy="633900"/>
            <a:chOff x="5771961" y="3831737"/>
            <a:chExt cx="633900" cy="633900"/>
          </a:xfrm>
        </p:grpSpPr>
        <p:sp>
          <p:nvSpPr>
            <p:cNvPr id="554" name="Google Shape;554;p45"/>
            <p:cNvSpPr/>
            <p:nvPr/>
          </p:nvSpPr>
          <p:spPr>
            <a:xfrm flipH="1">
              <a:off x="5771961" y="3831737"/>
              <a:ext cx="633900" cy="633900"/>
            </a:xfrm>
            <a:prstGeom prst="blockArc">
              <a:avLst>
                <a:gd name="adj1" fmla="val 16275737"/>
                <a:gd name="adj2" fmla="val 15898772"/>
                <a:gd name="adj3" fmla="val 172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5"/>
            <p:cNvSpPr/>
            <p:nvPr/>
          </p:nvSpPr>
          <p:spPr>
            <a:xfrm>
              <a:off x="5805520" y="3832711"/>
              <a:ext cx="597190" cy="632197"/>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chemeClr val="accent1"/>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45"/>
          <p:cNvGrpSpPr/>
          <p:nvPr/>
        </p:nvGrpSpPr>
        <p:grpSpPr>
          <a:xfrm>
            <a:off x="6819423" y="3950890"/>
            <a:ext cx="636787" cy="649524"/>
            <a:chOff x="4818100" y="1507675"/>
            <a:chExt cx="71225" cy="71625"/>
          </a:xfrm>
        </p:grpSpPr>
        <p:sp>
          <p:nvSpPr>
            <p:cNvPr id="557" name="Google Shape;557;p4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45"/>
          <p:cNvGrpSpPr/>
          <p:nvPr/>
        </p:nvGrpSpPr>
        <p:grpSpPr>
          <a:xfrm>
            <a:off x="5184293" y="3944970"/>
            <a:ext cx="649520" cy="661559"/>
            <a:chOff x="4906800" y="1507500"/>
            <a:chExt cx="70350" cy="71075"/>
          </a:xfrm>
        </p:grpSpPr>
        <p:sp>
          <p:nvSpPr>
            <p:cNvPr id="562" name="Google Shape;562;p4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45"/>
          <p:cNvGrpSpPr/>
          <p:nvPr/>
        </p:nvGrpSpPr>
        <p:grpSpPr>
          <a:xfrm>
            <a:off x="5195217" y="1960672"/>
            <a:ext cx="627699" cy="627780"/>
            <a:chOff x="3736598" y="2170606"/>
            <a:chExt cx="404889" cy="404889"/>
          </a:xfrm>
        </p:grpSpPr>
        <p:sp>
          <p:nvSpPr>
            <p:cNvPr id="568" name="Google Shape;568;p4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45"/>
          <p:cNvGrpSpPr/>
          <p:nvPr/>
        </p:nvGrpSpPr>
        <p:grpSpPr>
          <a:xfrm>
            <a:off x="4348491" y="1960790"/>
            <a:ext cx="711386" cy="627545"/>
            <a:chOff x="3161917" y="2170682"/>
            <a:chExt cx="458870" cy="404737"/>
          </a:xfrm>
        </p:grpSpPr>
        <p:sp>
          <p:nvSpPr>
            <p:cNvPr id="573" name="Google Shape;573;p4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chemeClr val="lt1"/>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74" name="Google Shape;574;p4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45"/>
          <p:cNvGrpSpPr/>
          <p:nvPr/>
        </p:nvGrpSpPr>
        <p:grpSpPr>
          <a:xfrm>
            <a:off x="4382541" y="2970114"/>
            <a:ext cx="643364" cy="616032"/>
            <a:chOff x="3179914" y="2889488"/>
            <a:chExt cx="422876" cy="404911"/>
          </a:xfrm>
        </p:grpSpPr>
        <p:sp>
          <p:nvSpPr>
            <p:cNvPr id="577" name="Google Shape;577;p4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5"/>
          <p:cNvGrpSpPr/>
          <p:nvPr/>
        </p:nvGrpSpPr>
        <p:grpSpPr>
          <a:xfrm>
            <a:off x="5200057" y="2970064"/>
            <a:ext cx="637699" cy="616132"/>
            <a:chOff x="3729467" y="2889422"/>
            <a:chExt cx="419153" cy="404977"/>
          </a:xfrm>
        </p:grpSpPr>
        <p:sp>
          <p:nvSpPr>
            <p:cNvPr id="584" name="Google Shape;584;p4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45"/>
          <p:cNvSpPr/>
          <p:nvPr/>
        </p:nvSpPr>
        <p:spPr>
          <a:xfrm>
            <a:off x="8131280" y="1977517"/>
            <a:ext cx="281906" cy="142932"/>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5"/>
          <p:cNvSpPr/>
          <p:nvPr/>
        </p:nvSpPr>
        <p:spPr>
          <a:xfrm>
            <a:off x="8144658" y="3770920"/>
            <a:ext cx="255150" cy="177554"/>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 name="Google Shape;593;p45"/>
          <p:cNvGrpSpPr/>
          <p:nvPr/>
        </p:nvGrpSpPr>
        <p:grpSpPr>
          <a:xfrm>
            <a:off x="7684888" y="2251259"/>
            <a:ext cx="253114" cy="215138"/>
            <a:chOff x="4660325" y="1866850"/>
            <a:chExt cx="68350" cy="58100"/>
          </a:xfrm>
        </p:grpSpPr>
        <p:sp>
          <p:nvSpPr>
            <p:cNvPr id="594" name="Google Shape;594;p4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45"/>
          <p:cNvGrpSpPr/>
          <p:nvPr/>
        </p:nvGrpSpPr>
        <p:grpSpPr>
          <a:xfrm>
            <a:off x="8148685" y="2290371"/>
            <a:ext cx="247096" cy="136915"/>
            <a:chOff x="4791775" y="1877500"/>
            <a:chExt cx="66725" cy="36975"/>
          </a:xfrm>
        </p:grpSpPr>
        <p:sp>
          <p:nvSpPr>
            <p:cNvPr id="597" name="Google Shape;597;p4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 name="Google Shape;599;p45"/>
          <p:cNvGrpSpPr/>
          <p:nvPr/>
        </p:nvGrpSpPr>
        <p:grpSpPr>
          <a:xfrm>
            <a:off x="8162017" y="3518149"/>
            <a:ext cx="220433" cy="136915"/>
            <a:chOff x="4923925" y="1877500"/>
            <a:chExt cx="59525" cy="36975"/>
          </a:xfrm>
        </p:grpSpPr>
        <p:sp>
          <p:nvSpPr>
            <p:cNvPr id="600" name="Google Shape;600;p4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 name="Google Shape;602;p45"/>
          <p:cNvGrpSpPr/>
          <p:nvPr/>
        </p:nvGrpSpPr>
        <p:grpSpPr>
          <a:xfrm>
            <a:off x="7703914" y="3491072"/>
            <a:ext cx="215063" cy="191070"/>
            <a:chOff x="5058450" y="1870100"/>
            <a:chExt cx="58075" cy="51600"/>
          </a:xfrm>
        </p:grpSpPr>
        <p:sp>
          <p:nvSpPr>
            <p:cNvPr id="603" name="Google Shape;603;p4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45"/>
          <p:cNvGrpSpPr/>
          <p:nvPr/>
        </p:nvGrpSpPr>
        <p:grpSpPr>
          <a:xfrm>
            <a:off x="7716273" y="3171274"/>
            <a:ext cx="190344" cy="194402"/>
            <a:chOff x="4676550" y="2160575"/>
            <a:chExt cx="51400" cy="52500"/>
          </a:xfrm>
        </p:grpSpPr>
        <p:sp>
          <p:nvSpPr>
            <p:cNvPr id="606" name="Google Shape;606;p4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 name="Google Shape;609;p45"/>
          <p:cNvSpPr/>
          <p:nvPr/>
        </p:nvSpPr>
        <p:spPr>
          <a:xfrm>
            <a:off x="7698544" y="3774160"/>
            <a:ext cx="225803" cy="171074"/>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 name="Google Shape;610;p45"/>
          <p:cNvGrpSpPr/>
          <p:nvPr/>
        </p:nvGrpSpPr>
        <p:grpSpPr>
          <a:xfrm>
            <a:off x="8131604" y="4049152"/>
            <a:ext cx="281258" cy="243836"/>
            <a:chOff x="5037700" y="2430325"/>
            <a:chExt cx="75950" cy="65850"/>
          </a:xfrm>
        </p:grpSpPr>
        <p:sp>
          <p:nvSpPr>
            <p:cNvPr id="611" name="Google Shape;611;p4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45"/>
          <p:cNvGrpSpPr/>
          <p:nvPr/>
        </p:nvGrpSpPr>
        <p:grpSpPr>
          <a:xfrm>
            <a:off x="721961" y="1949359"/>
            <a:ext cx="2665005" cy="270860"/>
            <a:chOff x="6336019" y="3733725"/>
            <a:chExt cx="2566206" cy="351310"/>
          </a:xfrm>
        </p:grpSpPr>
        <p:sp>
          <p:nvSpPr>
            <p:cNvPr id="614" name="Google Shape;614;p45"/>
            <p:cNvSpPr/>
            <p:nvPr/>
          </p:nvSpPr>
          <p:spPr>
            <a:xfrm>
              <a:off x="6336019" y="3733735"/>
              <a:ext cx="1881300" cy="351300"/>
            </a:xfrm>
            <a:prstGeom prst="homePlate">
              <a:avLst>
                <a:gd name="adj" fmla="val 50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5"/>
            <p:cNvSpPr/>
            <p:nvPr/>
          </p:nvSpPr>
          <p:spPr>
            <a:xfrm>
              <a:off x="8098525" y="3733725"/>
              <a:ext cx="346500" cy="351300"/>
            </a:xfrm>
            <a:prstGeom prst="chevron">
              <a:avLst>
                <a:gd name="adj" fmla="val 5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5"/>
            <p:cNvSpPr/>
            <p:nvPr/>
          </p:nvSpPr>
          <p:spPr>
            <a:xfrm>
              <a:off x="8327125" y="3733725"/>
              <a:ext cx="346500" cy="351300"/>
            </a:xfrm>
            <a:prstGeom prst="chevron">
              <a:avLst>
                <a:gd name="adj" fmla="val 50000"/>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5"/>
            <p:cNvSpPr/>
            <p:nvPr/>
          </p:nvSpPr>
          <p:spPr>
            <a:xfrm>
              <a:off x="8555725" y="3733725"/>
              <a:ext cx="346500" cy="351300"/>
            </a:xfrm>
            <a:prstGeom prst="chevron">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 name="Google Shape;618;p45" descr="Timeline background shape"/>
          <p:cNvSpPr/>
          <p:nvPr/>
        </p:nvSpPr>
        <p:spPr>
          <a:xfrm>
            <a:off x="2099075" y="4390775"/>
            <a:ext cx="1287900" cy="1983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45"/>
          <p:cNvGrpSpPr/>
          <p:nvPr/>
        </p:nvGrpSpPr>
        <p:grpSpPr>
          <a:xfrm flipH="1">
            <a:off x="3575516" y="1954083"/>
            <a:ext cx="631989" cy="631989"/>
            <a:chOff x="5681300" y="2527788"/>
            <a:chExt cx="805800" cy="805800"/>
          </a:xfrm>
        </p:grpSpPr>
        <p:sp>
          <p:nvSpPr>
            <p:cNvPr id="620" name="Google Shape;620;p45"/>
            <p:cNvSpPr/>
            <p:nvPr/>
          </p:nvSpPr>
          <p:spPr>
            <a:xfrm>
              <a:off x="5681300" y="2527788"/>
              <a:ext cx="805800" cy="805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5"/>
            <p:cNvSpPr/>
            <p:nvPr/>
          </p:nvSpPr>
          <p:spPr>
            <a:xfrm>
              <a:off x="5681300" y="2527788"/>
              <a:ext cx="805800" cy="805800"/>
            </a:xfrm>
            <a:prstGeom prst="pie">
              <a:avLst>
                <a:gd name="adj1" fmla="val 0"/>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45"/>
          <p:cNvGrpSpPr/>
          <p:nvPr/>
        </p:nvGrpSpPr>
        <p:grpSpPr>
          <a:xfrm flipH="1">
            <a:off x="3573551" y="3964578"/>
            <a:ext cx="633954" cy="633782"/>
            <a:chOff x="4049800" y="640400"/>
            <a:chExt cx="858900" cy="858900"/>
          </a:xfrm>
        </p:grpSpPr>
        <p:sp>
          <p:nvSpPr>
            <p:cNvPr id="623" name="Google Shape;623;p45"/>
            <p:cNvSpPr/>
            <p:nvPr/>
          </p:nvSpPr>
          <p:spPr>
            <a:xfrm>
              <a:off x="4049800" y="640400"/>
              <a:ext cx="858900" cy="858900"/>
            </a:xfrm>
            <a:prstGeom prst="donut">
              <a:avLst>
                <a:gd name="adj"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5"/>
            <p:cNvSpPr/>
            <p:nvPr/>
          </p:nvSpPr>
          <p:spPr>
            <a:xfrm>
              <a:off x="4049800" y="640400"/>
              <a:ext cx="858900" cy="858900"/>
            </a:xfrm>
            <a:prstGeom prst="blockArc">
              <a:avLst>
                <a:gd name="adj1" fmla="val 21598365"/>
                <a:gd name="adj2" fmla="val 16242758"/>
                <a:gd name="adj3" fmla="val 249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45"/>
          <p:cNvGrpSpPr/>
          <p:nvPr/>
        </p:nvGrpSpPr>
        <p:grpSpPr>
          <a:xfrm flipH="1">
            <a:off x="4280059" y="3853009"/>
            <a:ext cx="848259" cy="848355"/>
            <a:chOff x="5080188" y="927900"/>
            <a:chExt cx="961200" cy="961200"/>
          </a:xfrm>
        </p:grpSpPr>
        <p:sp>
          <p:nvSpPr>
            <p:cNvPr id="626" name="Google Shape;626;p45"/>
            <p:cNvSpPr/>
            <p:nvPr/>
          </p:nvSpPr>
          <p:spPr>
            <a:xfrm>
              <a:off x="5201900" y="1050116"/>
              <a:ext cx="716700" cy="716700"/>
            </a:xfrm>
            <a:prstGeom prst="donut">
              <a:avLst>
                <a:gd name="adj" fmla="val 471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5"/>
            <p:cNvSpPr/>
            <p:nvPr/>
          </p:nvSpPr>
          <p:spPr>
            <a:xfrm>
              <a:off x="5269594" y="1117818"/>
              <a:ext cx="581100" cy="581100"/>
            </a:xfrm>
            <a:prstGeom prst="donut">
              <a:avLst>
                <a:gd name="adj" fmla="val 581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5"/>
            <p:cNvSpPr/>
            <p:nvPr/>
          </p:nvSpPr>
          <p:spPr>
            <a:xfrm>
              <a:off x="5339279" y="1187526"/>
              <a:ext cx="441900" cy="441600"/>
            </a:xfrm>
            <a:prstGeom prst="donut">
              <a:avLst>
                <a:gd name="adj" fmla="val 764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5"/>
            <p:cNvSpPr/>
            <p:nvPr/>
          </p:nvSpPr>
          <p:spPr>
            <a:xfrm>
              <a:off x="5414892" y="1263155"/>
              <a:ext cx="290700" cy="290700"/>
            </a:xfrm>
            <a:prstGeom prst="donut">
              <a:avLst>
                <a:gd name="adj" fmla="val 1018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5"/>
            <p:cNvSpPr/>
            <p:nvPr/>
          </p:nvSpPr>
          <p:spPr>
            <a:xfrm rot="-3809958">
              <a:off x="5202435" y="1050148"/>
              <a:ext cx="716705" cy="716705"/>
            </a:xfrm>
            <a:prstGeom prst="blockArc">
              <a:avLst>
                <a:gd name="adj1" fmla="val 5266439"/>
                <a:gd name="adj2" fmla="val 19995741"/>
                <a:gd name="adj3" fmla="val 4692"/>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5"/>
            <p:cNvSpPr/>
            <p:nvPr/>
          </p:nvSpPr>
          <p:spPr>
            <a:xfrm rot="-3906059">
              <a:off x="5269616" y="1117617"/>
              <a:ext cx="581445" cy="581445"/>
            </a:xfrm>
            <a:prstGeom prst="blockArc">
              <a:avLst>
                <a:gd name="adj1" fmla="val 3085776"/>
                <a:gd name="adj2" fmla="val 20100839"/>
                <a:gd name="adj3" fmla="val 556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5"/>
            <p:cNvSpPr/>
            <p:nvPr/>
          </p:nvSpPr>
          <p:spPr>
            <a:xfrm rot="-4222340">
              <a:off x="5339825" y="1187386"/>
              <a:ext cx="442087" cy="442087"/>
            </a:xfrm>
            <a:prstGeom prst="blockArc">
              <a:avLst>
                <a:gd name="adj1" fmla="val 8884448"/>
                <a:gd name="adj2" fmla="val 20414899"/>
                <a:gd name="adj3" fmla="val 768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5"/>
            <p:cNvSpPr/>
            <p:nvPr/>
          </p:nvSpPr>
          <p:spPr>
            <a:xfrm rot="-4538880">
              <a:off x="5414922" y="1262925"/>
              <a:ext cx="290465" cy="290465"/>
            </a:xfrm>
            <a:prstGeom prst="blockArc">
              <a:avLst>
                <a:gd name="adj1" fmla="val 6490304"/>
                <a:gd name="adj2" fmla="val 20700625"/>
                <a:gd name="adj3" fmla="val 10156"/>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45"/>
          <p:cNvSpPr/>
          <p:nvPr/>
        </p:nvSpPr>
        <p:spPr>
          <a:xfrm>
            <a:off x="7721595" y="2575830"/>
            <a:ext cx="179700" cy="179700"/>
          </a:xfrm>
          <a:prstGeom prst="curvedRightArrow">
            <a:avLst>
              <a:gd name="adj1" fmla="val 25000"/>
              <a:gd name="adj2" fmla="val 50000"/>
              <a:gd name="adj3"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5"/>
          <p:cNvSpPr/>
          <p:nvPr/>
        </p:nvSpPr>
        <p:spPr>
          <a:xfrm flipH="1">
            <a:off x="8182383" y="2575830"/>
            <a:ext cx="179700" cy="179700"/>
          </a:xfrm>
          <a:prstGeom prst="curvedRightArrow">
            <a:avLst>
              <a:gd name="adj1" fmla="val 25000"/>
              <a:gd name="adj2" fmla="val 50000"/>
              <a:gd name="adj3" fmla="val 25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5"/>
          <p:cNvSpPr txBox="1"/>
          <p:nvPr/>
        </p:nvSpPr>
        <p:spPr>
          <a:xfrm>
            <a:off x="723350" y="1264175"/>
            <a:ext cx="7697100" cy="550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easily </a:t>
            </a:r>
            <a:r>
              <a:rPr lang="en" sz="1100" b="1">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resources without losing quality. To </a:t>
            </a:r>
            <a:r>
              <a:rPr lang="en" sz="1100" b="1">
                <a:solidFill>
                  <a:schemeClr val="lt1"/>
                </a:solidFill>
                <a:latin typeface="Inter"/>
                <a:ea typeface="Inter"/>
                <a:cs typeface="Inter"/>
                <a:sym typeface="Inter"/>
              </a:rPr>
              <a:t>change the color</a:t>
            </a:r>
            <a:r>
              <a:rPr lang="en" sz="1100">
                <a:solidFill>
                  <a:schemeClr val="lt1"/>
                </a:solidFill>
                <a:latin typeface="Inter"/>
                <a:ea typeface="Inter"/>
                <a:cs typeface="Inter"/>
                <a:sym typeface="Inter"/>
              </a:rPr>
              <a:t>, just ungroup the resource and click on the object you want to change. You can also look for more </a:t>
            </a:r>
            <a:r>
              <a:rPr lang="en" sz="1100" b="1" u="sng">
                <a:solidFill>
                  <a:schemeClr val="hlink"/>
                </a:solidFill>
                <a:latin typeface="Inter"/>
                <a:ea typeface="Inter"/>
                <a:cs typeface="Inter"/>
                <a:sym typeface="Inter"/>
                <a:hlinkClick r:id="rId3"/>
              </a:rPr>
              <a:t>infographics</a:t>
            </a:r>
            <a:r>
              <a:rPr lang="en" sz="1100" b="1">
                <a:solidFill>
                  <a:schemeClr val="dk2"/>
                </a:solidFill>
                <a:latin typeface="Inter"/>
                <a:ea typeface="Inter"/>
                <a:cs typeface="Inter"/>
                <a:sym typeface="Inter"/>
              </a:rPr>
              <a:t> </a:t>
            </a:r>
            <a:r>
              <a:rPr lang="en" sz="1100">
                <a:solidFill>
                  <a:schemeClr val="lt1"/>
                </a:solidFill>
                <a:latin typeface="Inter"/>
                <a:ea typeface="Inter"/>
                <a:cs typeface="Inter"/>
                <a:sym typeface="Inter"/>
              </a:rPr>
              <a:t>on Slidesgo</a:t>
            </a:r>
            <a:endParaRPr sz="1100">
              <a:solidFill>
                <a:schemeClr val="lt1"/>
              </a:solidFill>
              <a:latin typeface="Inter"/>
              <a:ea typeface="Inter"/>
              <a:cs typeface="Inter"/>
              <a:sym typeface="Inter"/>
            </a:endParaRPr>
          </a:p>
        </p:txBody>
      </p:sp>
      <p:sp>
        <p:nvSpPr>
          <p:cNvPr id="637" name="Google Shape;637;p45"/>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our editable graphic resources...</a:t>
            </a:r>
            <a:endParaRPr/>
          </a:p>
        </p:txBody>
      </p:sp>
      <p:grpSp>
        <p:nvGrpSpPr>
          <p:cNvPr id="638" name="Google Shape;638;p45"/>
          <p:cNvGrpSpPr/>
          <p:nvPr/>
        </p:nvGrpSpPr>
        <p:grpSpPr>
          <a:xfrm>
            <a:off x="3574205" y="2962074"/>
            <a:ext cx="633300" cy="632112"/>
            <a:chOff x="3309128" y="2874033"/>
            <a:chExt cx="633300" cy="632113"/>
          </a:xfrm>
        </p:grpSpPr>
        <p:grpSp>
          <p:nvGrpSpPr>
            <p:cNvPr id="639" name="Google Shape;639;p45"/>
            <p:cNvGrpSpPr/>
            <p:nvPr/>
          </p:nvGrpSpPr>
          <p:grpSpPr>
            <a:xfrm flipH="1">
              <a:off x="3310391" y="2874095"/>
              <a:ext cx="631989" cy="631989"/>
              <a:chOff x="5681300" y="2527788"/>
              <a:chExt cx="805800" cy="805800"/>
            </a:xfrm>
          </p:grpSpPr>
          <p:sp>
            <p:nvSpPr>
              <p:cNvPr id="640" name="Google Shape;640;p45"/>
              <p:cNvSpPr/>
              <p:nvPr/>
            </p:nvSpPr>
            <p:spPr>
              <a:xfrm>
                <a:off x="5681300" y="2527788"/>
                <a:ext cx="805800" cy="8058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5681300" y="2527788"/>
                <a:ext cx="805800" cy="805800"/>
              </a:xfrm>
              <a:prstGeom prst="pie">
                <a:avLst>
                  <a:gd name="adj1" fmla="val 10752091"/>
                  <a:gd name="adj2" fmla="val 1620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 name="Google Shape;642;p45"/>
            <p:cNvSpPr/>
            <p:nvPr/>
          </p:nvSpPr>
          <p:spPr>
            <a:xfrm flipH="1">
              <a:off x="3310328" y="2874045"/>
              <a:ext cx="632100" cy="632100"/>
            </a:xfrm>
            <a:prstGeom prst="pie">
              <a:avLst>
                <a:gd name="adj1" fmla="val 5390934"/>
                <a:gd name="adj2" fmla="val 10831396"/>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flipH="1">
              <a:off x="3309128" y="2874033"/>
              <a:ext cx="632100" cy="632100"/>
            </a:xfrm>
            <a:prstGeom prst="pie">
              <a:avLst>
                <a:gd name="adj1" fmla="val 0"/>
                <a:gd name="adj2" fmla="val 5396727"/>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45"/>
          <p:cNvSpPr/>
          <p:nvPr/>
        </p:nvSpPr>
        <p:spPr>
          <a:xfrm>
            <a:off x="7684845" y="2845178"/>
            <a:ext cx="253200" cy="207000"/>
          </a:xfrm>
          <a:prstGeom prst="stripedRightArrow">
            <a:avLst>
              <a:gd name="adj1" fmla="val 34775"/>
              <a:gd name="adj2" fmla="val 45411"/>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45" name="Google Shape;645;p45"/>
          <p:cNvSpPr/>
          <p:nvPr/>
        </p:nvSpPr>
        <p:spPr>
          <a:xfrm>
            <a:off x="8131233" y="2845178"/>
            <a:ext cx="282000" cy="207000"/>
          </a:xfrm>
          <a:prstGeom prst="notchedRightArrow">
            <a:avLst>
              <a:gd name="adj1" fmla="val 50000"/>
              <a:gd name="adj2"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46" name="Google Shape;646;p45"/>
          <p:cNvSpPr/>
          <p:nvPr/>
        </p:nvSpPr>
        <p:spPr>
          <a:xfrm>
            <a:off x="7679295" y="4067570"/>
            <a:ext cx="264300" cy="207000"/>
          </a:xfrm>
          <a:prstGeom prst="chevron">
            <a:avLst>
              <a:gd name="adj" fmla="val 78131"/>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47" name="Google Shape;647;p45"/>
          <p:cNvSpPr/>
          <p:nvPr/>
        </p:nvSpPr>
        <p:spPr>
          <a:xfrm>
            <a:off x="7689945" y="4397283"/>
            <a:ext cx="243000" cy="199800"/>
          </a:xfrm>
          <a:prstGeom prst="rightArrow">
            <a:avLst>
              <a:gd name="adj1" fmla="val 67726"/>
              <a:gd name="adj2" fmla="val 7646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48" name="Google Shape;648;p45"/>
          <p:cNvSpPr/>
          <p:nvPr/>
        </p:nvSpPr>
        <p:spPr>
          <a:xfrm flipH="1">
            <a:off x="729250" y="3642663"/>
            <a:ext cx="1275900" cy="482400"/>
          </a:xfrm>
          <a:prstGeom prst="wedgeRoundRectCallout">
            <a:avLst>
              <a:gd name="adj1" fmla="val -20828"/>
              <a:gd name="adj2" fmla="val 74256"/>
              <a:gd name="adj3"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649" name="Google Shape;649;p45"/>
          <p:cNvGrpSpPr/>
          <p:nvPr/>
        </p:nvGrpSpPr>
        <p:grpSpPr>
          <a:xfrm>
            <a:off x="727325" y="3289926"/>
            <a:ext cx="1275785" cy="243900"/>
            <a:chOff x="727100" y="2805863"/>
            <a:chExt cx="1052975" cy="243900"/>
          </a:xfrm>
        </p:grpSpPr>
        <p:sp>
          <p:nvSpPr>
            <p:cNvPr id="650" name="Google Shape;650;p45"/>
            <p:cNvSpPr/>
            <p:nvPr/>
          </p:nvSpPr>
          <p:spPr>
            <a:xfrm>
              <a:off x="958075" y="2805863"/>
              <a:ext cx="822000" cy="2439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51" name="Google Shape;651;p45"/>
            <p:cNvSpPr/>
            <p:nvPr/>
          </p:nvSpPr>
          <p:spPr>
            <a:xfrm>
              <a:off x="727100" y="2805863"/>
              <a:ext cx="203700" cy="2439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52" name="Google Shape;652;p45"/>
          <p:cNvGrpSpPr/>
          <p:nvPr/>
        </p:nvGrpSpPr>
        <p:grpSpPr>
          <a:xfrm>
            <a:off x="2098996" y="2365190"/>
            <a:ext cx="1283157" cy="280500"/>
            <a:chOff x="2098900" y="2390725"/>
            <a:chExt cx="1245300" cy="280500"/>
          </a:xfrm>
        </p:grpSpPr>
        <p:sp>
          <p:nvSpPr>
            <p:cNvPr id="653" name="Google Shape;653;p45"/>
            <p:cNvSpPr/>
            <p:nvPr/>
          </p:nvSpPr>
          <p:spPr>
            <a:xfrm>
              <a:off x="2098900" y="2390725"/>
              <a:ext cx="1245300" cy="280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54" name="Google Shape;654;p45"/>
            <p:cNvSpPr/>
            <p:nvPr/>
          </p:nvSpPr>
          <p:spPr>
            <a:xfrm>
              <a:off x="2098900" y="2390725"/>
              <a:ext cx="355500" cy="280500"/>
            </a:xfrm>
            <a:prstGeom prst="homePlate">
              <a:avLst>
                <a:gd name="adj" fmla="val 50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55" name="Google Shape;655;p45"/>
          <p:cNvGrpSpPr/>
          <p:nvPr/>
        </p:nvGrpSpPr>
        <p:grpSpPr>
          <a:xfrm>
            <a:off x="721950" y="2767089"/>
            <a:ext cx="1284825" cy="414000"/>
            <a:chOff x="721950" y="2306059"/>
            <a:chExt cx="1284825" cy="414000"/>
          </a:xfrm>
        </p:grpSpPr>
        <p:sp>
          <p:nvSpPr>
            <p:cNvPr id="656" name="Google Shape;656;p45"/>
            <p:cNvSpPr/>
            <p:nvPr/>
          </p:nvSpPr>
          <p:spPr>
            <a:xfrm>
              <a:off x="1073775" y="2368013"/>
              <a:ext cx="933000" cy="290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57" name="Google Shape;657;p45"/>
            <p:cNvSpPr/>
            <p:nvPr/>
          </p:nvSpPr>
          <p:spPr>
            <a:xfrm>
              <a:off x="721950" y="2306059"/>
              <a:ext cx="429900" cy="414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58" name="Google Shape;658;p45"/>
          <p:cNvGrpSpPr/>
          <p:nvPr/>
        </p:nvGrpSpPr>
        <p:grpSpPr>
          <a:xfrm>
            <a:off x="713229" y="2329056"/>
            <a:ext cx="1293618" cy="329196"/>
            <a:chOff x="713225" y="3210638"/>
            <a:chExt cx="1242550" cy="316200"/>
          </a:xfrm>
        </p:grpSpPr>
        <p:sp>
          <p:nvSpPr>
            <p:cNvPr id="659" name="Google Shape;659;p45"/>
            <p:cNvSpPr/>
            <p:nvPr/>
          </p:nvSpPr>
          <p:spPr>
            <a:xfrm>
              <a:off x="870075" y="3246788"/>
              <a:ext cx="1085700" cy="243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60" name="Google Shape;660;p45"/>
            <p:cNvSpPr/>
            <p:nvPr/>
          </p:nvSpPr>
          <p:spPr>
            <a:xfrm>
              <a:off x="713225" y="3210638"/>
              <a:ext cx="320100" cy="31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61" name="Google Shape;661;p45"/>
          <p:cNvGrpSpPr/>
          <p:nvPr/>
        </p:nvGrpSpPr>
        <p:grpSpPr>
          <a:xfrm>
            <a:off x="721985" y="4382375"/>
            <a:ext cx="1283160" cy="215100"/>
            <a:chOff x="721950" y="4382375"/>
            <a:chExt cx="1247725" cy="215100"/>
          </a:xfrm>
        </p:grpSpPr>
        <p:sp>
          <p:nvSpPr>
            <p:cNvPr id="662" name="Google Shape;662;p45"/>
            <p:cNvSpPr/>
            <p:nvPr/>
          </p:nvSpPr>
          <p:spPr>
            <a:xfrm>
              <a:off x="724375" y="4382375"/>
              <a:ext cx="1245300" cy="2151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63" name="Google Shape;663;p45"/>
            <p:cNvSpPr/>
            <p:nvPr/>
          </p:nvSpPr>
          <p:spPr>
            <a:xfrm>
              <a:off x="721950" y="4386425"/>
              <a:ext cx="324600" cy="207000"/>
            </a:xfrm>
            <a:prstGeom prst="round1Rect">
              <a:avLst>
                <a:gd name="adj" fmla="val 50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664" name="Google Shape;664;p45"/>
          <p:cNvGrpSpPr/>
          <p:nvPr/>
        </p:nvGrpSpPr>
        <p:grpSpPr>
          <a:xfrm>
            <a:off x="2098906" y="2790661"/>
            <a:ext cx="1283103" cy="344100"/>
            <a:chOff x="2098900" y="2843850"/>
            <a:chExt cx="1227850" cy="344100"/>
          </a:xfrm>
        </p:grpSpPr>
        <p:sp>
          <p:nvSpPr>
            <p:cNvPr id="665" name="Google Shape;665;p45"/>
            <p:cNvSpPr/>
            <p:nvPr/>
          </p:nvSpPr>
          <p:spPr>
            <a:xfrm>
              <a:off x="2130650" y="2870850"/>
              <a:ext cx="1196100" cy="290100"/>
            </a:xfrm>
            <a:prstGeom prst="homePlate">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666" name="Google Shape;666;p45"/>
            <p:cNvSpPr/>
            <p:nvPr/>
          </p:nvSpPr>
          <p:spPr>
            <a:xfrm>
              <a:off x="2098900" y="2843850"/>
              <a:ext cx="729600" cy="344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667" name="Google Shape;667;p45"/>
          <p:cNvSpPr/>
          <p:nvPr/>
        </p:nvSpPr>
        <p:spPr>
          <a:xfrm rot="10800000" flipH="1">
            <a:off x="2101350" y="3644004"/>
            <a:ext cx="1283100" cy="601800"/>
          </a:xfrm>
          <a:prstGeom prst="upArrowCallout">
            <a:avLst>
              <a:gd name="adj1" fmla="val 25000"/>
              <a:gd name="adj2" fmla="val 23097"/>
              <a:gd name="adj3" fmla="val 12474"/>
              <a:gd name="adj4" fmla="val 68581"/>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8"/>
          <p:cNvSpPr txBox="1">
            <a:spLocks noGrp="1"/>
          </p:cNvSpPr>
          <p:nvPr>
            <p:ph type="title"/>
          </p:nvPr>
        </p:nvSpPr>
        <p:spPr>
          <a:xfrm>
            <a:off x="228600" y="188913"/>
            <a:ext cx="8686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60" name="Google Shape;160;p28"/>
          <p:cNvSpPr/>
          <p:nvPr/>
        </p:nvSpPr>
        <p:spPr>
          <a:xfrm>
            <a:off x="4949368" y="3873491"/>
            <a:ext cx="3465600" cy="68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00">
                <a:solidFill>
                  <a:schemeClr val="dk1"/>
                </a:solidFill>
                <a:latin typeface="Work Sans"/>
                <a:ea typeface="Work Sans"/>
                <a:cs typeface="Work Sans"/>
                <a:sym typeface="Work Sans"/>
              </a:rPr>
              <a:t>You can delete this slide when you’re done editing the presentation</a:t>
            </a:r>
            <a:endParaRPr>
              <a:solidFill>
                <a:schemeClr val="dk1"/>
              </a:solidFill>
              <a:latin typeface="Work Sans"/>
              <a:ea typeface="Work Sans"/>
              <a:cs typeface="Work Sans"/>
              <a:sym typeface="Work Sans"/>
            </a:endParaRPr>
          </a:p>
        </p:txBody>
      </p:sp>
      <p:sp>
        <p:nvSpPr>
          <p:cNvPr id="161" name="Google Shape;161;p28"/>
          <p:cNvSpPr/>
          <p:nvPr/>
        </p:nvSpPr>
        <p:spPr>
          <a:xfrm>
            <a:off x="528300" y="1598000"/>
            <a:ext cx="1572300" cy="4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hlink"/>
                </a:solidFill>
                <a:latin typeface="Work Sans"/>
                <a:ea typeface="Work Sans"/>
                <a:cs typeface="Work Sans"/>
                <a:sym typeface="Work Sans"/>
                <a:hlinkClick r:id="rId3" action="ppaction://hlinksldjump"/>
              </a:rPr>
              <a:t>Fonts</a:t>
            </a:r>
            <a:endParaRPr sz="1100" b="1" u="sng">
              <a:solidFill>
                <a:schemeClr val="dk1"/>
              </a:solidFill>
              <a:latin typeface="Work Sans"/>
              <a:ea typeface="Work Sans"/>
              <a:cs typeface="Work Sans"/>
              <a:sym typeface="Work Sans"/>
            </a:endParaRPr>
          </a:p>
        </p:txBody>
      </p:sp>
      <p:sp>
        <p:nvSpPr>
          <p:cNvPr id="162" name="Google Shape;162;p28"/>
          <p:cNvSpPr txBox="1"/>
          <p:nvPr/>
        </p:nvSpPr>
        <p:spPr>
          <a:xfrm>
            <a:off x="228600" y="2009950"/>
            <a:ext cx="2171700" cy="640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dk1"/>
                </a:solidFill>
                <a:latin typeface="Work Sans"/>
                <a:ea typeface="Work Sans"/>
                <a:cs typeface="Work Sans"/>
                <a:sym typeface="Work Sans"/>
              </a:rPr>
              <a:t>To view this template correctly in PowerPoint, </a:t>
            </a:r>
            <a:r>
              <a:rPr lang="en" sz="1000" b="1">
                <a:solidFill>
                  <a:schemeClr val="dk1"/>
                </a:solidFill>
                <a:latin typeface="Work Sans"/>
                <a:ea typeface="Work Sans"/>
                <a:cs typeface="Work Sans"/>
                <a:sym typeface="Work Sans"/>
              </a:rPr>
              <a:t>download and install</a:t>
            </a:r>
            <a:r>
              <a:rPr lang="en" sz="1000">
                <a:solidFill>
                  <a:schemeClr val="dk1"/>
                </a:solidFill>
                <a:latin typeface="Work Sans"/>
                <a:ea typeface="Work Sans"/>
                <a:cs typeface="Work Sans"/>
                <a:sym typeface="Work Sans"/>
              </a:rPr>
              <a:t> the fonts we used</a:t>
            </a:r>
            <a:endParaRPr sz="1000">
              <a:solidFill>
                <a:schemeClr val="dk1"/>
              </a:solidFill>
              <a:latin typeface="Work Sans"/>
              <a:ea typeface="Work Sans"/>
              <a:cs typeface="Work Sans"/>
              <a:sym typeface="Work Sans"/>
            </a:endParaRPr>
          </a:p>
        </p:txBody>
      </p:sp>
      <p:sp>
        <p:nvSpPr>
          <p:cNvPr id="163" name="Google Shape;163;p28"/>
          <p:cNvSpPr/>
          <p:nvPr/>
        </p:nvSpPr>
        <p:spPr>
          <a:xfrm>
            <a:off x="0" y="4848125"/>
            <a:ext cx="9144000" cy="342000"/>
          </a:xfrm>
          <a:prstGeom prst="rect">
            <a:avLst/>
          </a:prstGeom>
          <a:solidFill>
            <a:srgbClr val="F3F3F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pic>
        <p:nvPicPr>
          <p:cNvPr id="164" name="Google Shape;164;p28"/>
          <p:cNvPicPr preferRelativeResize="0"/>
          <p:nvPr/>
        </p:nvPicPr>
        <p:blipFill>
          <a:blip r:embed="rId4">
            <a:alphaModFix/>
          </a:blip>
          <a:stretch>
            <a:fillRect/>
          </a:stretch>
        </p:blipFill>
        <p:spPr>
          <a:xfrm>
            <a:off x="8106800" y="4953325"/>
            <a:ext cx="861701" cy="131600"/>
          </a:xfrm>
          <a:prstGeom prst="rect">
            <a:avLst/>
          </a:prstGeom>
          <a:noFill/>
          <a:ln>
            <a:noFill/>
          </a:ln>
        </p:spPr>
      </p:pic>
      <p:sp>
        <p:nvSpPr>
          <p:cNvPr id="165" name="Google Shape;165;p28"/>
          <p:cNvSpPr/>
          <p:nvPr/>
        </p:nvSpPr>
        <p:spPr>
          <a:xfrm>
            <a:off x="2700000" y="1598024"/>
            <a:ext cx="1572300" cy="4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hlink"/>
                </a:solidFill>
                <a:latin typeface="Work Sans"/>
                <a:ea typeface="Work Sans"/>
                <a:cs typeface="Work Sans"/>
                <a:sym typeface="Work Sans"/>
                <a:hlinkClick r:id="rId3" action="ppaction://hlinksldjump"/>
              </a:rPr>
              <a:t>Colors</a:t>
            </a:r>
            <a:endParaRPr sz="1100" b="1" u="sng">
              <a:solidFill>
                <a:schemeClr val="dk1"/>
              </a:solidFill>
              <a:latin typeface="Work Sans"/>
              <a:ea typeface="Work Sans"/>
              <a:cs typeface="Work Sans"/>
              <a:sym typeface="Work Sans"/>
            </a:endParaRPr>
          </a:p>
        </p:txBody>
      </p:sp>
      <p:sp>
        <p:nvSpPr>
          <p:cNvPr id="166" name="Google Shape;166;p28"/>
          <p:cNvSpPr txBox="1"/>
          <p:nvPr/>
        </p:nvSpPr>
        <p:spPr>
          <a:xfrm>
            <a:off x="2400300" y="2009950"/>
            <a:ext cx="2171700" cy="640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dk1"/>
                </a:solidFill>
                <a:latin typeface="Work Sans"/>
                <a:ea typeface="Work Sans"/>
                <a:cs typeface="Work Sans"/>
                <a:sym typeface="Work Sans"/>
              </a:rPr>
              <a:t>You can see on the link </a:t>
            </a:r>
            <a:r>
              <a:rPr lang="en" sz="1000" b="1">
                <a:solidFill>
                  <a:schemeClr val="dk1"/>
                </a:solidFill>
                <a:latin typeface="Work Sans"/>
                <a:ea typeface="Work Sans"/>
                <a:cs typeface="Work Sans"/>
                <a:sym typeface="Work Sans"/>
              </a:rPr>
              <a:t>all the colors</a:t>
            </a:r>
            <a:r>
              <a:rPr lang="en" sz="1000">
                <a:solidFill>
                  <a:schemeClr val="dk1"/>
                </a:solidFill>
                <a:latin typeface="Work Sans"/>
                <a:ea typeface="Work Sans"/>
                <a:cs typeface="Work Sans"/>
                <a:sym typeface="Work Sans"/>
              </a:rPr>
              <a:t> used in this presentation</a:t>
            </a:r>
            <a:endParaRPr sz="1000">
              <a:solidFill>
                <a:schemeClr val="dk1"/>
              </a:solidFill>
              <a:latin typeface="Work Sans"/>
              <a:ea typeface="Work Sans"/>
              <a:cs typeface="Work Sans"/>
              <a:sym typeface="Work Sans"/>
            </a:endParaRPr>
          </a:p>
        </p:txBody>
      </p:sp>
      <p:sp>
        <p:nvSpPr>
          <p:cNvPr id="167" name="Google Shape;167;p28"/>
          <p:cNvSpPr/>
          <p:nvPr/>
        </p:nvSpPr>
        <p:spPr>
          <a:xfrm>
            <a:off x="4871700" y="1598024"/>
            <a:ext cx="1572300" cy="4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hlink"/>
                </a:solidFill>
                <a:latin typeface="Work Sans"/>
                <a:ea typeface="Work Sans"/>
                <a:cs typeface="Work Sans"/>
                <a:sym typeface="Work Sans"/>
                <a:hlinkClick r:id="rId5" action="ppaction://hlinksldjump"/>
              </a:rPr>
              <a:t>Thanks slide</a:t>
            </a:r>
            <a:endParaRPr sz="1100" b="1" u="sng">
              <a:solidFill>
                <a:schemeClr val="dk1"/>
              </a:solidFill>
              <a:latin typeface="Work Sans"/>
              <a:ea typeface="Work Sans"/>
              <a:cs typeface="Work Sans"/>
              <a:sym typeface="Work Sans"/>
            </a:endParaRPr>
          </a:p>
        </p:txBody>
      </p:sp>
      <p:sp>
        <p:nvSpPr>
          <p:cNvPr id="168" name="Google Shape;168;p28"/>
          <p:cNvSpPr txBox="1"/>
          <p:nvPr/>
        </p:nvSpPr>
        <p:spPr>
          <a:xfrm>
            <a:off x="4572000" y="2009950"/>
            <a:ext cx="2171700" cy="640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dk1"/>
                </a:solidFill>
                <a:latin typeface="Work Sans"/>
                <a:ea typeface="Work Sans"/>
                <a:cs typeface="Work Sans"/>
                <a:sym typeface="Work Sans"/>
              </a:rPr>
              <a:t>You </a:t>
            </a:r>
            <a:r>
              <a:rPr lang="en" sz="1000" b="1">
                <a:solidFill>
                  <a:schemeClr val="dk1"/>
                </a:solidFill>
                <a:latin typeface="Work Sans"/>
                <a:ea typeface="Work Sans"/>
                <a:cs typeface="Work Sans"/>
                <a:sym typeface="Work Sans"/>
              </a:rPr>
              <a:t>must keep it</a:t>
            </a:r>
            <a:r>
              <a:rPr lang="en" sz="1000">
                <a:solidFill>
                  <a:schemeClr val="dk1"/>
                </a:solidFill>
                <a:latin typeface="Work Sans"/>
                <a:ea typeface="Work Sans"/>
                <a:cs typeface="Work Sans"/>
                <a:sym typeface="Work Sans"/>
              </a:rPr>
              <a:t> so that proper </a:t>
            </a:r>
            <a:r>
              <a:rPr lang="en" sz="1000" b="1">
                <a:solidFill>
                  <a:schemeClr val="dk1"/>
                </a:solidFill>
                <a:latin typeface="Work Sans"/>
                <a:ea typeface="Work Sans"/>
                <a:cs typeface="Work Sans"/>
                <a:sym typeface="Work Sans"/>
              </a:rPr>
              <a:t>credits for our design </a:t>
            </a:r>
            <a:r>
              <a:rPr lang="en" sz="1000">
                <a:solidFill>
                  <a:schemeClr val="dk1"/>
                </a:solidFill>
                <a:latin typeface="Work Sans"/>
                <a:ea typeface="Work Sans"/>
                <a:cs typeface="Work Sans"/>
                <a:sym typeface="Work Sans"/>
              </a:rPr>
              <a:t>are given</a:t>
            </a:r>
            <a:endParaRPr sz="1000">
              <a:solidFill>
                <a:schemeClr val="dk1"/>
              </a:solidFill>
              <a:latin typeface="Work Sans"/>
              <a:ea typeface="Work Sans"/>
              <a:cs typeface="Work Sans"/>
              <a:sym typeface="Work Sans"/>
            </a:endParaRPr>
          </a:p>
        </p:txBody>
      </p:sp>
      <p:sp>
        <p:nvSpPr>
          <p:cNvPr id="169" name="Google Shape;169;p28"/>
          <p:cNvSpPr/>
          <p:nvPr/>
        </p:nvSpPr>
        <p:spPr>
          <a:xfrm>
            <a:off x="7043400" y="1598024"/>
            <a:ext cx="1572300" cy="4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u="sng">
                <a:solidFill>
                  <a:schemeClr val="hlink"/>
                </a:solidFill>
                <a:latin typeface="Work Sans"/>
                <a:ea typeface="Work Sans"/>
                <a:cs typeface="Work Sans"/>
                <a:sym typeface="Work Sans"/>
                <a:hlinkClick r:id="rId6" action="ppaction://hlinksldjump"/>
              </a:rPr>
              <a:t>Icons</a:t>
            </a:r>
            <a:r>
              <a:rPr lang="en" sz="1100" b="1">
                <a:solidFill>
                  <a:schemeClr val="dk1"/>
                </a:solidFill>
                <a:latin typeface="Work Sans"/>
                <a:ea typeface="Work Sans"/>
                <a:cs typeface="Work Sans"/>
                <a:sym typeface="Work Sans"/>
              </a:rPr>
              <a:t> </a:t>
            </a:r>
            <a:r>
              <a:rPr lang="en" sz="1100">
                <a:solidFill>
                  <a:schemeClr val="dk1"/>
                </a:solidFill>
                <a:latin typeface="Work Sans"/>
                <a:ea typeface="Work Sans"/>
                <a:cs typeface="Work Sans"/>
                <a:sym typeface="Work Sans"/>
              </a:rPr>
              <a:t>and </a:t>
            </a:r>
            <a:r>
              <a:rPr lang="en" sz="1100" b="1" u="sng">
                <a:solidFill>
                  <a:schemeClr val="hlink"/>
                </a:solidFill>
                <a:latin typeface="Work Sans"/>
                <a:ea typeface="Work Sans"/>
                <a:cs typeface="Work Sans"/>
                <a:sym typeface="Work Sans"/>
                <a:hlinkClick r:id="rId7" action="ppaction://hlinksldjump"/>
              </a:rPr>
              <a:t>infographics</a:t>
            </a:r>
            <a:endParaRPr sz="1100" b="1" u="sng">
              <a:solidFill>
                <a:schemeClr val="dk1"/>
              </a:solidFill>
              <a:latin typeface="Work Sans"/>
              <a:ea typeface="Work Sans"/>
              <a:cs typeface="Work Sans"/>
              <a:sym typeface="Work Sans"/>
            </a:endParaRPr>
          </a:p>
        </p:txBody>
      </p:sp>
      <p:sp>
        <p:nvSpPr>
          <p:cNvPr id="170" name="Google Shape;170;p28"/>
          <p:cNvSpPr txBox="1"/>
          <p:nvPr/>
        </p:nvSpPr>
        <p:spPr>
          <a:xfrm>
            <a:off x="6743700" y="2009950"/>
            <a:ext cx="2171700" cy="640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dk1"/>
                </a:solidFill>
                <a:latin typeface="Work Sans"/>
                <a:ea typeface="Work Sans"/>
                <a:cs typeface="Work Sans"/>
                <a:sym typeface="Work Sans"/>
              </a:rPr>
              <a:t>These can be used in the template, and their size and color </a:t>
            </a:r>
            <a:r>
              <a:rPr lang="en" sz="1000" b="1">
                <a:solidFill>
                  <a:schemeClr val="dk1"/>
                </a:solidFill>
                <a:latin typeface="Work Sans"/>
                <a:ea typeface="Work Sans"/>
                <a:cs typeface="Work Sans"/>
                <a:sym typeface="Work Sans"/>
              </a:rPr>
              <a:t>can be edited</a:t>
            </a:r>
            <a:endParaRPr sz="1000" b="1">
              <a:solidFill>
                <a:schemeClr val="dk1"/>
              </a:solidFill>
              <a:latin typeface="Work Sans"/>
              <a:ea typeface="Work Sans"/>
              <a:cs typeface="Work Sans"/>
              <a:sym typeface="Work Sans"/>
            </a:endParaRPr>
          </a:p>
        </p:txBody>
      </p:sp>
      <p:sp>
        <p:nvSpPr>
          <p:cNvPr id="171" name="Google Shape;171;p28"/>
          <p:cNvSpPr txBox="1"/>
          <p:nvPr/>
        </p:nvSpPr>
        <p:spPr>
          <a:xfrm>
            <a:off x="5428452" y="3353241"/>
            <a:ext cx="2530500" cy="342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 sz="1000">
                <a:solidFill>
                  <a:schemeClr val="dk1"/>
                </a:solidFill>
                <a:latin typeface="Work Sans"/>
                <a:ea typeface="Work Sans"/>
                <a:cs typeface="Work Sans"/>
                <a:sym typeface="Work Sans"/>
              </a:rPr>
              <a:t>You can edit the master slides easily. For more info, click </a:t>
            </a:r>
            <a:r>
              <a:rPr lang="en" sz="1000" b="1" u="sng">
                <a:solidFill>
                  <a:schemeClr val="dk1"/>
                </a:solidFill>
                <a:latin typeface="Work Sans"/>
                <a:ea typeface="Work Sans"/>
                <a:cs typeface="Work Sans"/>
                <a:sym typeface="Work Sans"/>
                <a:hlinkClick r:id="rId8">
                  <a:extLst>
                    <a:ext uri="{A12FA001-AC4F-418D-AE19-62706E023703}">
                      <ahyp:hlinkClr xmlns:ahyp="http://schemas.microsoft.com/office/drawing/2018/hyperlinkcolor" val="tx"/>
                    </a:ext>
                  </a:extLst>
                </a:hlinkClick>
              </a:rPr>
              <a:t>here</a:t>
            </a:r>
            <a:endParaRPr sz="1000">
              <a:solidFill>
                <a:schemeClr val="dk1"/>
              </a:solidFill>
              <a:latin typeface="Work Sans"/>
              <a:ea typeface="Work Sans"/>
              <a:cs typeface="Work Sans"/>
              <a:sym typeface="Work Sans"/>
            </a:endParaRPr>
          </a:p>
        </p:txBody>
      </p:sp>
      <p:sp>
        <p:nvSpPr>
          <p:cNvPr id="172" name="Google Shape;172;p28"/>
          <p:cNvSpPr txBox="1"/>
          <p:nvPr/>
        </p:nvSpPr>
        <p:spPr>
          <a:xfrm>
            <a:off x="1122993" y="3302391"/>
            <a:ext cx="3397800" cy="443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00">
                <a:solidFill>
                  <a:schemeClr val="dk1"/>
                </a:solidFill>
                <a:latin typeface="Work Sans"/>
                <a:ea typeface="Work Sans"/>
                <a:cs typeface="Work Sans"/>
                <a:sym typeface="Work Sans"/>
              </a:rPr>
              <a:t>For more info:</a:t>
            </a:r>
            <a:br>
              <a:rPr lang="en" sz="1000" b="1">
                <a:solidFill>
                  <a:schemeClr val="dk1"/>
                </a:solidFill>
                <a:latin typeface="Work Sans"/>
                <a:ea typeface="Work Sans"/>
                <a:cs typeface="Work Sans"/>
                <a:sym typeface="Work Sans"/>
              </a:rPr>
            </a:br>
            <a:r>
              <a:rPr lang="en" sz="1000" b="1" u="sng">
                <a:solidFill>
                  <a:schemeClr val="dk1"/>
                </a:solidFill>
                <a:latin typeface="Work Sans"/>
                <a:ea typeface="Work Sans"/>
                <a:cs typeface="Work Sans"/>
                <a:sym typeface="Work Sans"/>
                <a:hlinkClick r:id="rId9">
                  <a:extLst>
                    <a:ext uri="{A12FA001-AC4F-418D-AE19-62706E023703}">
                      <ahyp:hlinkClr xmlns:ahyp="http://schemas.microsoft.com/office/drawing/2018/hyperlinkcolor" val="tx"/>
                    </a:ext>
                  </a:extLst>
                </a:hlinkClick>
              </a:rPr>
              <a:t>SLIDESGO</a:t>
            </a:r>
            <a:r>
              <a:rPr lang="en" sz="1000" b="1">
                <a:solidFill>
                  <a:schemeClr val="dk1"/>
                </a:solidFill>
                <a:latin typeface="Work Sans"/>
                <a:ea typeface="Work Sans"/>
                <a:cs typeface="Work Sans"/>
                <a:sym typeface="Work Sans"/>
              </a:rPr>
              <a:t> | </a:t>
            </a:r>
            <a:r>
              <a:rPr lang="en" sz="1000" b="1" u="sng">
                <a:solidFill>
                  <a:schemeClr val="dk1"/>
                </a:solidFill>
                <a:latin typeface="Work Sans"/>
                <a:ea typeface="Work Sans"/>
                <a:cs typeface="Work Sans"/>
                <a:sym typeface="Work Sans"/>
                <a:hlinkClick r:id="rId10">
                  <a:extLst>
                    <a:ext uri="{A12FA001-AC4F-418D-AE19-62706E023703}">
                      <ahyp:hlinkClr xmlns:ahyp="http://schemas.microsoft.com/office/drawing/2018/hyperlinkcolor" val="tx"/>
                    </a:ext>
                  </a:extLst>
                </a:hlinkClick>
              </a:rPr>
              <a:t>SLIDESGO AI TOOLS</a:t>
            </a:r>
            <a:r>
              <a:rPr lang="en" sz="1000" b="1">
                <a:solidFill>
                  <a:schemeClr val="dk1"/>
                </a:solidFill>
                <a:latin typeface="Work Sans"/>
                <a:ea typeface="Work Sans"/>
                <a:cs typeface="Work Sans"/>
                <a:sym typeface="Work Sans"/>
              </a:rPr>
              <a:t> | </a:t>
            </a:r>
            <a:r>
              <a:rPr lang="en" sz="1000" b="1" u="sng">
                <a:solidFill>
                  <a:schemeClr val="dk1"/>
                </a:solidFill>
                <a:latin typeface="Work Sans"/>
                <a:ea typeface="Work Sans"/>
                <a:cs typeface="Work Sans"/>
                <a:sym typeface="Work Sans"/>
                <a:hlinkClick r:id="rId11">
                  <a:extLst>
                    <a:ext uri="{A12FA001-AC4F-418D-AE19-62706E023703}">
                      <ahyp:hlinkClr xmlns:ahyp="http://schemas.microsoft.com/office/drawing/2018/hyperlinkcolor" val="tx"/>
                    </a:ext>
                  </a:extLst>
                </a:hlinkClick>
              </a:rPr>
              <a:t>BLOG</a:t>
            </a:r>
            <a:r>
              <a:rPr lang="en" sz="1000" b="1">
                <a:solidFill>
                  <a:schemeClr val="dk1"/>
                </a:solidFill>
                <a:latin typeface="Work Sans"/>
                <a:ea typeface="Work Sans"/>
                <a:cs typeface="Work Sans"/>
                <a:sym typeface="Work Sans"/>
              </a:rPr>
              <a:t> | </a:t>
            </a:r>
            <a:r>
              <a:rPr lang="en" sz="1000" b="1" u="sng">
                <a:solidFill>
                  <a:schemeClr val="dk1"/>
                </a:solidFill>
                <a:latin typeface="Work Sans"/>
                <a:ea typeface="Work Sans"/>
                <a:cs typeface="Work Sans"/>
                <a:sym typeface="Work Sans"/>
                <a:hlinkClick r:id="rId12">
                  <a:extLst>
                    <a:ext uri="{A12FA001-AC4F-418D-AE19-62706E023703}">
                      <ahyp:hlinkClr xmlns:ahyp="http://schemas.microsoft.com/office/drawing/2018/hyperlinkcolor" val="tx"/>
                    </a:ext>
                  </a:extLst>
                </a:hlinkClick>
              </a:rPr>
              <a:t>FAQs</a:t>
            </a:r>
            <a:endParaRPr sz="1000">
              <a:solidFill>
                <a:schemeClr val="dk1"/>
              </a:solidFill>
              <a:latin typeface="Work Sans"/>
              <a:ea typeface="Work Sans"/>
              <a:cs typeface="Work Sans"/>
              <a:sym typeface="Work Sans"/>
            </a:endParaRPr>
          </a:p>
        </p:txBody>
      </p:sp>
      <p:sp>
        <p:nvSpPr>
          <p:cNvPr id="173" name="Google Shape;173;p28"/>
          <p:cNvSpPr txBox="1"/>
          <p:nvPr/>
        </p:nvSpPr>
        <p:spPr>
          <a:xfrm>
            <a:off x="1122993" y="3992591"/>
            <a:ext cx="3397800" cy="443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000">
                <a:solidFill>
                  <a:schemeClr val="dk1"/>
                </a:solidFill>
                <a:latin typeface="Work Sans"/>
                <a:ea typeface="Work Sans"/>
                <a:cs typeface="Work Sans"/>
                <a:sym typeface="Work Sans"/>
              </a:rPr>
              <a:t>You can visit our sister projects:</a:t>
            </a:r>
            <a:br>
              <a:rPr lang="en" sz="1000" b="1">
                <a:solidFill>
                  <a:schemeClr val="dk1"/>
                </a:solidFill>
                <a:latin typeface="Work Sans"/>
                <a:ea typeface="Work Sans"/>
                <a:cs typeface="Work Sans"/>
                <a:sym typeface="Work Sans"/>
              </a:rPr>
            </a:br>
            <a:r>
              <a:rPr lang="en" sz="1000" b="1" u="sng">
                <a:solidFill>
                  <a:schemeClr val="dk1"/>
                </a:solidFill>
                <a:latin typeface="Work Sans"/>
                <a:ea typeface="Work Sans"/>
                <a:cs typeface="Work Sans"/>
                <a:sym typeface="Work Sans"/>
                <a:hlinkClick r:id="rId13">
                  <a:extLst>
                    <a:ext uri="{A12FA001-AC4F-418D-AE19-62706E023703}">
                      <ahyp:hlinkClr xmlns:ahyp="http://schemas.microsoft.com/office/drawing/2018/hyperlinkcolor" val="tx"/>
                    </a:ext>
                  </a:extLst>
                </a:hlinkClick>
              </a:rPr>
              <a:t>FREEPIK AI TOOLS</a:t>
            </a:r>
            <a:r>
              <a:rPr lang="en" sz="1000" b="1">
                <a:solidFill>
                  <a:schemeClr val="dk1"/>
                </a:solidFill>
                <a:latin typeface="Work Sans"/>
                <a:ea typeface="Work Sans"/>
                <a:cs typeface="Work Sans"/>
                <a:sym typeface="Work Sans"/>
              </a:rPr>
              <a:t> | </a:t>
            </a:r>
            <a:r>
              <a:rPr lang="en" sz="1000" b="1" u="sng">
                <a:solidFill>
                  <a:schemeClr val="dk1"/>
                </a:solidFill>
                <a:latin typeface="Work Sans"/>
                <a:ea typeface="Work Sans"/>
                <a:cs typeface="Work Sans"/>
                <a:sym typeface="Work Sans"/>
                <a:hlinkClick r:id="rId14">
                  <a:extLst>
                    <a:ext uri="{A12FA001-AC4F-418D-AE19-62706E023703}">
                      <ahyp:hlinkClr xmlns:ahyp="http://schemas.microsoft.com/office/drawing/2018/hyperlinkcolor" val="tx"/>
                    </a:ext>
                  </a:extLst>
                </a:hlinkClick>
              </a:rPr>
              <a:t>FREEPIK LIBRARY RESOURCES</a:t>
            </a:r>
            <a:endParaRPr sz="1000" b="1">
              <a:solidFill>
                <a:schemeClr val="dk1"/>
              </a:solidFill>
              <a:latin typeface="Work Sans"/>
              <a:ea typeface="Work Sans"/>
              <a:cs typeface="Work Sans"/>
              <a:sym typeface="Work Sans"/>
            </a:endParaRPr>
          </a:p>
        </p:txBody>
      </p:sp>
      <p:cxnSp>
        <p:nvCxnSpPr>
          <p:cNvPr id="174" name="Google Shape;174;p28"/>
          <p:cNvCxnSpPr/>
          <p:nvPr/>
        </p:nvCxnSpPr>
        <p:spPr>
          <a:xfrm>
            <a:off x="-298725" y="2947075"/>
            <a:ext cx="9564600" cy="0"/>
          </a:xfrm>
          <a:prstGeom prst="straightConnector1">
            <a:avLst/>
          </a:prstGeom>
          <a:noFill/>
          <a:ln w="9525" cap="flat" cmpd="sng">
            <a:solidFill>
              <a:schemeClr val="dk1"/>
            </a:solidFill>
            <a:prstDash val="dot"/>
            <a:round/>
            <a:headEnd type="none" w="med" len="med"/>
            <a:tailEnd type="none" w="med" len="med"/>
          </a:ln>
        </p:spPr>
      </p:cxnSp>
      <p:sp>
        <p:nvSpPr>
          <p:cNvPr id="175" name="Google Shape;175;p28"/>
          <p:cNvSpPr/>
          <p:nvPr/>
        </p:nvSpPr>
        <p:spPr>
          <a:xfrm>
            <a:off x="1205441" y="1200724"/>
            <a:ext cx="218018" cy="218018"/>
          </a:xfrm>
          <a:custGeom>
            <a:avLst/>
            <a:gdLst/>
            <a:ahLst/>
            <a:cxnLst/>
            <a:rect l="l" t="t" r="r" b="b"/>
            <a:pathLst>
              <a:path w="614134" h="614134" extrusionOk="0">
                <a:moveTo>
                  <a:pt x="527656" y="0"/>
                </a:moveTo>
                <a:lnTo>
                  <a:pt x="86478" y="0"/>
                </a:lnTo>
                <a:cubicBezTo>
                  <a:pt x="38844" y="0"/>
                  <a:pt x="0" y="38844"/>
                  <a:pt x="0" y="86478"/>
                </a:cubicBezTo>
                <a:lnTo>
                  <a:pt x="0" y="527656"/>
                </a:lnTo>
                <a:cubicBezTo>
                  <a:pt x="0" y="575290"/>
                  <a:pt x="38844" y="614134"/>
                  <a:pt x="86478" y="614134"/>
                </a:cubicBezTo>
                <a:lnTo>
                  <a:pt x="527656" y="614134"/>
                </a:lnTo>
                <a:cubicBezTo>
                  <a:pt x="575290" y="614134"/>
                  <a:pt x="614134" y="575290"/>
                  <a:pt x="614134" y="527656"/>
                </a:cubicBezTo>
                <a:lnTo>
                  <a:pt x="614134" y="86478"/>
                </a:lnTo>
                <a:cubicBezTo>
                  <a:pt x="614134" y="38844"/>
                  <a:pt x="575290" y="0"/>
                  <a:pt x="527656" y="0"/>
                </a:cubicBezTo>
                <a:close/>
                <a:moveTo>
                  <a:pt x="547787" y="527656"/>
                </a:moveTo>
                <a:cubicBezTo>
                  <a:pt x="547787" y="538714"/>
                  <a:pt x="538714" y="547504"/>
                  <a:pt x="527940" y="547504"/>
                </a:cubicBezTo>
                <a:lnTo>
                  <a:pt x="86761" y="547504"/>
                </a:lnTo>
                <a:cubicBezTo>
                  <a:pt x="75703" y="547504"/>
                  <a:pt x="66914" y="538431"/>
                  <a:pt x="66914" y="527656"/>
                </a:cubicBezTo>
                <a:lnTo>
                  <a:pt x="66914" y="86478"/>
                </a:lnTo>
                <a:cubicBezTo>
                  <a:pt x="66914" y="75420"/>
                  <a:pt x="75987" y="66630"/>
                  <a:pt x="86761" y="66630"/>
                </a:cubicBezTo>
                <a:lnTo>
                  <a:pt x="527940" y="66630"/>
                </a:lnTo>
                <a:cubicBezTo>
                  <a:pt x="538998" y="66630"/>
                  <a:pt x="547787" y="75704"/>
                  <a:pt x="547787" y="86478"/>
                </a:cubicBezTo>
                <a:lnTo>
                  <a:pt x="547787" y="527656"/>
                </a:lnTo>
                <a:close/>
                <a:moveTo>
                  <a:pt x="481157" y="192803"/>
                </a:moveTo>
                <a:lnTo>
                  <a:pt x="481157" y="225976"/>
                </a:lnTo>
                <a:cubicBezTo>
                  <a:pt x="481157" y="244406"/>
                  <a:pt x="466413" y="259150"/>
                  <a:pt x="447983" y="259150"/>
                </a:cubicBezTo>
                <a:cubicBezTo>
                  <a:pt x="429554" y="259150"/>
                  <a:pt x="414810" y="244406"/>
                  <a:pt x="414810" y="225976"/>
                </a:cubicBezTo>
                <a:lnTo>
                  <a:pt x="414810" y="199324"/>
                </a:lnTo>
                <a:lnTo>
                  <a:pt x="340524" y="199324"/>
                </a:lnTo>
                <a:lnTo>
                  <a:pt x="340524" y="414526"/>
                </a:lnTo>
                <a:lnTo>
                  <a:pt x="360371" y="414526"/>
                </a:lnTo>
                <a:cubicBezTo>
                  <a:pt x="378801" y="414526"/>
                  <a:pt x="393545" y="429270"/>
                  <a:pt x="393545" y="447700"/>
                </a:cubicBezTo>
                <a:cubicBezTo>
                  <a:pt x="393545" y="466130"/>
                  <a:pt x="378801" y="480873"/>
                  <a:pt x="360371" y="480873"/>
                </a:cubicBezTo>
                <a:lnTo>
                  <a:pt x="254046" y="480873"/>
                </a:lnTo>
                <a:cubicBezTo>
                  <a:pt x="235617" y="480873"/>
                  <a:pt x="220873" y="466130"/>
                  <a:pt x="220873" y="447700"/>
                </a:cubicBezTo>
                <a:cubicBezTo>
                  <a:pt x="220873" y="429270"/>
                  <a:pt x="235617" y="414526"/>
                  <a:pt x="254046" y="414526"/>
                </a:cubicBezTo>
                <a:lnTo>
                  <a:pt x="273894" y="414526"/>
                </a:lnTo>
                <a:lnTo>
                  <a:pt x="273894" y="199324"/>
                </a:lnTo>
                <a:lnTo>
                  <a:pt x="199608" y="199324"/>
                </a:lnTo>
                <a:lnTo>
                  <a:pt x="199608" y="225976"/>
                </a:lnTo>
                <a:cubicBezTo>
                  <a:pt x="199608" y="244406"/>
                  <a:pt x="184864" y="259150"/>
                  <a:pt x="166434" y="259150"/>
                </a:cubicBezTo>
                <a:cubicBezTo>
                  <a:pt x="148004" y="259150"/>
                  <a:pt x="133261" y="244406"/>
                  <a:pt x="133261" y="225976"/>
                </a:cubicBezTo>
                <a:lnTo>
                  <a:pt x="133261" y="192803"/>
                </a:lnTo>
                <a:cubicBezTo>
                  <a:pt x="133261" y="159913"/>
                  <a:pt x="160196" y="132977"/>
                  <a:pt x="193086" y="132977"/>
                </a:cubicBezTo>
                <a:lnTo>
                  <a:pt x="421615" y="132977"/>
                </a:lnTo>
                <a:cubicBezTo>
                  <a:pt x="454505" y="132977"/>
                  <a:pt x="481440" y="159913"/>
                  <a:pt x="481440" y="1928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grpSp>
        <p:nvGrpSpPr>
          <p:cNvPr id="176" name="Google Shape;176;p28"/>
          <p:cNvGrpSpPr/>
          <p:nvPr/>
        </p:nvGrpSpPr>
        <p:grpSpPr>
          <a:xfrm>
            <a:off x="3362746" y="1179083"/>
            <a:ext cx="241571" cy="239658"/>
            <a:chOff x="2825999" y="4046158"/>
            <a:chExt cx="241571" cy="239658"/>
          </a:xfrm>
        </p:grpSpPr>
        <p:sp>
          <p:nvSpPr>
            <p:cNvPr id="177" name="Google Shape;177;p28"/>
            <p:cNvSpPr/>
            <p:nvPr/>
          </p:nvSpPr>
          <p:spPr>
            <a:xfrm>
              <a:off x="2868664" y="4153223"/>
              <a:ext cx="28384" cy="28384"/>
            </a:xfrm>
            <a:custGeom>
              <a:avLst/>
              <a:gdLst/>
              <a:ahLst/>
              <a:cxnLst/>
              <a:rect l="l" t="t" r="r" b="b"/>
              <a:pathLst>
                <a:path w="79956" h="79956" extrusionOk="0">
                  <a:moveTo>
                    <a:pt x="39978" y="79957"/>
                  </a:moveTo>
                  <a:cubicBezTo>
                    <a:pt x="17863" y="79957"/>
                    <a:pt x="0" y="62094"/>
                    <a:pt x="0" y="39978"/>
                  </a:cubicBezTo>
                  <a:cubicBezTo>
                    <a:pt x="0" y="17863"/>
                    <a:pt x="17863" y="0"/>
                    <a:pt x="39978" y="0"/>
                  </a:cubicBezTo>
                  <a:cubicBezTo>
                    <a:pt x="62094" y="0"/>
                    <a:pt x="79957" y="17863"/>
                    <a:pt x="79957" y="39978"/>
                  </a:cubicBezTo>
                  <a:cubicBezTo>
                    <a:pt x="79957" y="62094"/>
                    <a:pt x="62094" y="79957"/>
                    <a:pt x="39978" y="799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sp>
          <p:nvSpPr>
            <p:cNvPr id="178" name="Google Shape;178;p28"/>
            <p:cNvSpPr/>
            <p:nvPr/>
          </p:nvSpPr>
          <p:spPr>
            <a:xfrm>
              <a:off x="2978662" y="4107626"/>
              <a:ext cx="28384" cy="28384"/>
            </a:xfrm>
            <a:custGeom>
              <a:avLst/>
              <a:gdLst/>
              <a:ahLst/>
              <a:cxnLst/>
              <a:rect l="l" t="t" r="r" b="b"/>
              <a:pathLst>
                <a:path w="79956" h="79956" extrusionOk="0">
                  <a:moveTo>
                    <a:pt x="0" y="39978"/>
                  </a:moveTo>
                  <a:cubicBezTo>
                    <a:pt x="0" y="62094"/>
                    <a:pt x="17863" y="79956"/>
                    <a:pt x="39978" y="79956"/>
                  </a:cubicBezTo>
                  <a:cubicBezTo>
                    <a:pt x="62094" y="79956"/>
                    <a:pt x="79957" y="62094"/>
                    <a:pt x="79957" y="39978"/>
                  </a:cubicBezTo>
                  <a:cubicBezTo>
                    <a:pt x="79957" y="17863"/>
                    <a:pt x="62094" y="0"/>
                    <a:pt x="39978" y="0"/>
                  </a:cubicBezTo>
                  <a:cubicBezTo>
                    <a:pt x="17863" y="0"/>
                    <a:pt x="0" y="17863"/>
                    <a:pt x="0" y="399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sp>
          <p:nvSpPr>
            <p:cNvPr id="179" name="Google Shape;179;p28"/>
            <p:cNvSpPr/>
            <p:nvPr/>
          </p:nvSpPr>
          <p:spPr>
            <a:xfrm>
              <a:off x="2887468" y="4107626"/>
              <a:ext cx="28384" cy="28384"/>
            </a:xfrm>
            <a:custGeom>
              <a:avLst/>
              <a:gdLst/>
              <a:ahLst/>
              <a:cxnLst/>
              <a:rect l="l" t="t" r="r" b="b"/>
              <a:pathLst>
                <a:path w="79956" h="79956" extrusionOk="0">
                  <a:moveTo>
                    <a:pt x="39978" y="79956"/>
                  </a:moveTo>
                  <a:cubicBezTo>
                    <a:pt x="17863" y="79956"/>
                    <a:pt x="0" y="62094"/>
                    <a:pt x="0" y="39978"/>
                  </a:cubicBezTo>
                  <a:cubicBezTo>
                    <a:pt x="0" y="17863"/>
                    <a:pt x="17863" y="0"/>
                    <a:pt x="39978" y="0"/>
                  </a:cubicBezTo>
                  <a:cubicBezTo>
                    <a:pt x="62094" y="0"/>
                    <a:pt x="79957" y="17863"/>
                    <a:pt x="79957" y="39978"/>
                  </a:cubicBezTo>
                  <a:cubicBezTo>
                    <a:pt x="79957" y="62094"/>
                    <a:pt x="62094" y="79956"/>
                    <a:pt x="39978" y="799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sp>
          <p:nvSpPr>
            <p:cNvPr id="180" name="Google Shape;180;p28"/>
            <p:cNvSpPr/>
            <p:nvPr/>
          </p:nvSpPr>
          <p:spPr>
            <a:xfrm>
              <a:off x="2933166" y="4088822"/>
              <a:ext cx="28384" cy="28384"/>
            </a:xfrm>
            <a:custGeom>
              <a:avLst/>
              <a:gdLst/>
              <a:ahLst/>
              <a:cxnLst/>
              <a:rect l="l" t="t" r="r" b="b"/>
              <a:pathLst>
                <a:path w="79956" h="79956" extrusionOk="0">
                  <a:moveTo>
                    <a:pt x="0" y="39978"/>
                  </a:moveTo>
                  <a:cubicBezTo>
                    <a:pt x="0" y="62094"/>
                    <a:pt x="17863" y="79956"/>
                    <a:pt x="39978" y="79956"/>
                  </a:cubicBezTo>
                  <a:cubicBezTo>
                    <a:pt x="62094" y="79956"/>
                    <a:pt x="79957" y="62094"/>
                    <a:pt x="79957" y="39978"/>
                  </a:cubicBezTo>
                  <a:cubicBezTo>
                    <a:pt x="79957" y="17863"/>
                    <a:pt x="62094" y="0"/>
                    <a:pt x="39978" y="0"/>
                  </a:cubicBezTo>
                  <a:cubicBezTo>
                    <a:pt x="17863" y="0"/>
                    <a:pt x="0" y="17863"/>
                    <a:pt x="0" y="399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sp>
          <p:nvSpPr>
            <p:cNvPr id="181" name="Google Shape;181;p28"/>
            <p:cNvSpPr/>
            <p:nvPr/>
          </p:nvSpPr>
          <p:spPr>
            <a:xfrm>
              <a:off x="2825999" y="4046158"/>
              <a:ext cx="241571" cy="239658"/>
            </a:xfrm>
            <a:custGeom>
              <a:avLst/>
              <a:gdLst/>
              <a:ahLst/>
              <a:cxnLst/>
              <a:rect l="l" t="t" r="r" b="b"/>
              <a:pathLst>
                <a:path w="680481" h="675093" extrusionOk="0">
                  <a:moveTo>
                    <a:pt x="269074" y="673109"/>
                  </a:moveTo>
                  <a:cubicBezTo>
                    <a:pt x="275028" y="674527"/>
                    <a:pt x="281266" y="675094"/>
                    <a:pt x="287220" y="675094"/>
                  </a:cubicBezTo>
                  <a:cubicBezTo>
                    <a:pt x="306784" y="675094"/>
                    <a:pt x="325780" y="668289"/>
                    <a:pt x="341375" y="655814"/>
                  </a:cubicBezTo>
                  <a:cubicBezTo>
                    <a:pt x="361789" y="639369"/>
                    <a:pt x="373414" y="614985"/>
                    <a:pt x="373414" y="588616"/>
                  </a:cubicBezTo>
                  <a:lnTo>
                    <a:pt x="373414" y="552891"/>
                  </a:lnTo>
                  <a:cubicBezTo>
                    <a:pt x="373414" y="527373"/>
                    <a:pt x="394396" y="506391"/>
                    <a:pt x="419914" y="506391"/>
                  </a:cubicBezTo>
                  <a:lnTo>
                    <a:pt x="515181" y="506391"/>
                  </a:lnTo>
                  <a:cubicBezTo>
                    <a:pt x="558845" y="506391"/>
                    <a:pt x="599958" y="489663"/>
                    <a:pt x="631146" y="459041"/>
                  </a:cubicBezTo>
                  <a:cubicBezTo>
                    <a:pt x="662335" y="428420"/>
                    <a:pt x="679914" y="387591"/>
                    <a:pt x="680481" y="343927"/>
                  </a:cubicBezTo>
                  <a:cubicBezTo>
                    <a:pt x="680481" y="342226"/>
                    <a:pt x="680481" y="340241"/>
                    <a:pt x="680481" y="338539"/>
                  </a:cubicBezTo>
                  <a:cubicBezTo>
                    <a:pt x="679631" y="151691"/>
                    <a:pt x="527089" y="0"/>
                    <a:pt x="340241" y="0"/>
                  </a:cubicBezTo>
                  <a:lnTo>
                    <a:pt x="339674" y="0"/>
                  </a:lnTo>
                  <a:cubicBezTo>
                    <a:pt x="248943" y="0"/>
                    <a:pt x="163599" y="35725"/>
                    <a:pt x="99520" y="99804"/>
                  </a:cubicBezTo>
                  <a:cubicBezTo>
                    <a:pt x="35442" y="164166"/>
                    <a:pt x="0" y="249510"/>
                    <a:pt x="0" y="340241"/>
                  </a:cubicBezTo>
                  <a:cubicBezTo>
                    <a:pt x="0" y="418496"/>
                    <a:pt x="27219" y="495050"/>
                    <a:pt x="76838" y="555726"/>
                  </a:cubicBezTo>
                  <a:cubicBezTo>
                    <a:pt x="125605" y="615552"/>
                    <a:pt x="193937" y="656948"/>
                    <a:pt x="269074" y="673109"/>
                  </a:cubicBezTo>
                  <a:close/>
                  <a:moveTo>
                    <a:pt x="339674" y="66347"/>
                  </a:moveTo>
                  <a:lnTo>
                    <a:pt x="340241" y="66347"/>
                  </a:lnTo>
                  <a:cubicBezTo>
                    <a:pt x="490514" y="66347"/>
                    <a:pt x="613284" y="188550"/>
                    <a:pt x="614134" y="338823"/>
                  </a:cubicBezTo>
                  <a:cubicBezTo>
                    <a:pt x="614134" y="340241"/>
                    <a:pt x="614134" y="341658"/>
                    <a:pt x="614134" y="343359"/>
                  </a:cubicBezTo>
                  <a:cubicBezTo>
                    <a:pt x="613567" y="396664"/>
                    <a:pt x="569336" y="440045"/>
                    <a:pt x="515465" y="440045"/>
                  </a:cubicBezTo>
                  <a:lnTo>
                    <a:pt x="420197" y="440045"/>
                  </a:lnTo>
                  <a:cubicBezTo>
                    <a:pt x="357820" y="440045"/>
                    <a:pt x="307351" y="490797"/>
                    <a:pt x="307351" y="552891"/>
                  </a:cubicBezTo>
                  <a:lnTo>
                    <a:pt x="307351" y="588616"/>
                  </a:lnTo>
                  <a:cubicBezTo>
                    <a:pt x="307351" y="596839"/>
                    <a:pt x="302814" y="601942"/>
                    <a:pt x="299979" y="604211"/>
                  </a:cubicBezTo>
                  <a:cubicBezTo>
                    <a:pt x="297143" y="606479"/>
                    <a:pt x="291473" y="609881"/>
                    <a:pt x="283250" y="608180"/>
                  </a:cubicBezTo>
                  <a:cubicBezTo>
                    <a:pt x="157928" y="581528"/>
                    <a:pt x="66914" y="468965"/>
                    <a:pt x="66914" y="340524"/>
                  </a:cubicBezTo>
                  <a:cubicBezTo>
                    <a:pt x="66914" y="189968"/>
                    <a:pt x="189401" y="66914"/>
                    <a:pt x="340241" y="666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grpSp>
      <p:sp>
        <p:nvSpPr>
          <p:cNvPr id="182" name="Google Shape;182;p28"/>
          <p:cNvSpPr/>
          <p:nvPr/>
        </p:nvSpPr>
        <p:spPr>
          <a:xfrm>
            <a:off x="729043" y="4111371"/>
            <a:ext cx="241571" cy="206140"/>
          </a:xfrm>
          <a:custGeom>
            <a:avLst/>
            <a:gdLst/>
            <a:ahLst/>
            <a:cxnLst/>
            <a:rect l="l" t="t" r="r" b="b"/>
            <a:pathLst>
              <a:path w="680481" h="580677" extrusionOk="0">
                <a:moveTo>
                  <a:pt x="676795" y="490797"/>
                </a:moveTo>
                <a:lnTo>
                  <a:pt x="614134" y="373130"/>
                </a:lnTo>
                <a:lnTo>
                  <a:pt x="614134" y="86478"/>
                </a:lnTo>
                <a:cubicBezTo>
                  <a:pt x="614134" y="38844"/>
                  <a:pt x="575290" y="0"/>
                  <a:pt x="527656" y="0"/>
                </a:cubicBezTo>
                <a:lnTo>
                  <a:pt x="153108" y="0"/>
                </a:lnTo>
                <a:cubicBezTo>
                  <a:pt x="105475" y="0"/>
                  <a:pt x="66630" y="38844"/>
                  <a:pt x="66630" y="86478"/>
                </a:cubicBezTo>
                <a:lnTo>
                  <a:pt x="66630" y="373130"/>
                </a:lnTo>
                <a:lnTo>
                  <a:pt x="3969" y="490797"/>
                </a:lnTo>
                <a:cubicBezTo>
                  <a:pt x="1418" y="495617"/>
                  <a:pt x="0" y="501004"/>
                  <a:pt x="0" y="506391"/>
                </a:cubicBezTo>
                <a:lnTo>
                  <a:pt x="0" y="547504"/>
                </a:lnTo>
                <a:cubicBezTo>
                  <a:pt x="0" y="565933"/>
                  <a:pt x="14744" y="580677"/>
                  <a:pt x="33173" y="580677"/>
                </a:cubicBezTo>
                <a:lnTo>
                  <a:pt x="647308" y="580677"/>
                </a:lnTo>
                <a:cubicBezTo>
                  <a:pt x="665737" y="580677"/>
                  <a:pt x="680481" y="565933"/>
                  <a:pt x="680481" y="547504"/>
                </a:cubicBezTo>
                <a:lnTo>
                  <a:pt x="680481" y="506391"/>
                </a:lnTo>
                <a:cubicBezTo>
                  <a:pt x="680481" y="501004"/>
                  <a:pt x="679064" y="495617"/>
                  <a:pt x="676512" y="490797"/>
                </a:cubicBezTo>
                <a:close/>
                <a:moveTo>
                  <a:pt x="406871" y="481157"/>
                </a:moveTo>
                <a:lnTo>
                  <a:pt x="273894" y="481157"/>
                </a:lnTo>
                <a:cubicBezTo>
                  <a:pt x="255464" y="481157"/>
                  <a:pt x="240720" y="466413"/>
                  <a:pt x="240720" y="447983"/>
                </a:cubicBezTo>
                <a:cubicBezTo>
                  <a:pt x="240720" y="429554"/>
                  <a:pt x="255464" y="414810"/>
                  <a:pt x="273894" y="414810"/>
                </a:cubicBezTo>
                <a:lnTo>
                  <a:pt x="406871" y="414810"/>
                </a:lnTo>
                <a:cubicBezTo>
                  <a:pt x="425301" y="414810"/>
                  <a:pt x="440045" y="429554"/>
                  <a:pt x="440045" y="447983"/>
                </a:cubicBezTo>
                <a:cubicBezTo>
                  <a:pt x="440045" y="466413"/>
                  <a:pt x="425301" y="481157"/>
                  <a:pt x="406871" y="481157"/>
                </a:cubicBezTo>
                <a:close/>
                <a:moveTo>
                  <a:pt x="547787" y="348179"/>
                </a:moveTo>
                <a:lnTo>
                  <a:pt x="133261" y="348179"/>
                </a:lnTo>
                <a:lnTo>
                  <a:pt x="133261" y="86478"/>
                </a:lnTo>
                <a:cubicBezTo>
                  <a:pt x="133261" y="75420"/>
                  <a:pt x="142334" y="66630"/>
                  <a:pt x="153108" y="66630"/>
                </a:cubicBezTo>
                <a:lnTo>
                  <a:pt x="527940" y="66630"/>
                </a:lnTo>
                <a:cubicBezTo>
                  <a:pt x="538998" y="66630"/>
                  <a:pt x="547787" y="75703"/>
                  <a:pt x="547787" y="86478"/>
                </a:cubicBezTo>
                <a:lnTo>
                  <a:pt x="547787" y="34817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nvGrpSpPr>
          <p:cNvPr id="183" name="Google Shape;183;p28"/>
          <p:cNvGrpSpPr/>
          <p:nvPr/>
        </p:nvGrpSpPr>
        <p:grpSpPr>
          <a:xfrm>
            <a:off x="729032" y="3403456"/>
            <a:ext cx="241571" cy="241571"/>
            <a:chOff x="2605901" y="2903117"/>
            <a:chExt cx="241571" cy="241571"/>
          </a:xfrm>
        </p:grpSpPr>
        <p:sp>
          <p:nvSpPr>
            <p:cNvPr id="184" name="Google Shape;184;p28"/>
            <p:cNvSpPr/>
            <p:nvPr/>
          </p:nvSpPr>
          <p:spPr>
            <a:xfrm>
              <a:off x="2696488" y="2998051"/>
              <a:ext cx="47106" cy="95219"/>
            </a:xfrm>
            <a:custGeom>
              <a:avLst/>
              <a:gdLst/>
              <a:ahLst/>
              <a:cxnLst/>
              <a:rect l="l" t="t" r="r" b="b"/>
              <a:pathLst>
                <a:path w="132693" h="268222" extrusionOk="0">
                  <a:moveTo>
                    <a:pt x="99520" y="268223"/>
                  </a:moveTo>
                  <a:cubicBezTo>
                    <a:pt x="81091" y="268223"/>
                    <a:pt x="66347" y="253479"/>
                    <a:pt x="66347" y="235050"/>
                  </a:cubicBezTo>
                  <a:lnTo>
                    <a:pt x="66347" y="66347"/>
                  </a:lnTo>
                  <a:lnTo>
                    <a:pt x="33173" y="66347"/>
                  </a:lnTo>
                  <a:cubicBezTo>
                    <a:pt x="14744" y="66347"/>
                    <a:pt x="0" y="51603"/>
                    <a:pt x="0" y="33173"/>
                  </a:cubicBezTo>
                  <a:cubicBezTo>
                    <a:pt x="0" y="14744"/>
                    <a:pt x="14744" y="0"/>
                    <a:pt x="33173" y="0"/>
                  </a:cubicBezTo>
                  <a:lnTo>
                    <a:pt x="99520" y="0"/>
                  </a:lnTo>
                  <a:cubicBezTo>
                    <a:pt x="117950" y="0"/>
                    <a:pt x="132694" y="14744"/>
                    <a:pt x="132694" y="33173"/>
                  </a:cubicBezTo>
                  <a:lnTo>
                    <a:pt x="132694" y="235050"/>
                  </a:lnTo>
                  <a:cubicBezTo>
                    <a:pt x="132694" y="253479"/>
                    <a:pt x="117950" y="268223"/>
                    <a:pt x="99520" y="2682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185" name="Google Shape;185;p28"/>
            <p:cNvSpPr/>
            <p:nvPr/>
          </p:nvSpPr>
          <p:spPr>
            <a:xfrm>
              <a:off x="2712967" y="2955285"/>
              <a:ext cx="28384" cy="28384"/>
            </a:xfrm>
            <a:custGeom>
              <a:avLst/>
              <a:gdLst/>
              <a:ahLst/>
              <a:cxnLst/>
              <a:rect l="l" t="t" r="r" b="b"/>
              <a:pathLst>
                <a:path w="79956" h="79956" extrusionOk="0">
                  <a:moveTo>
                    <a:pt x="0" y="39978"/>
                  </a:moveTo>
                  <a:cubicBezTo>
                    <a:pt x="0" y="62094"/>
                    <a:pt x="17863" y="79957"/>
                    <a:pt x="39978" y="79957"/>
                  </a:cubicBezTo>
                  <a:cubicBezTo>
                    <a:pt x="62094" y="79957"/>
                    <a:pt x="79957" y="62094"/>
                    <a:pt x="79957" y="39978"/>
                  </a:cubicBezTo>
                  <a:cubicBezTo>
                    <a:pt x="79957" y="17863"/>
                    <a:pt x="62094" y="0"/>
                    <a:pt x="39978" y="0"/>
                  </a:cubicBezTo>
                  <a:cubicBezTo>
                    <a:pt x="17863" y="0"/>
                    <a:pt x="0" y="17863"/>
                    <a:pt x="0" y="399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186" name="Google Shape;186;p28"/>
            <p:cNvSpPr/>
            <p:nvPr/>
          </p:nvSpPr>
          <p:spPr>
            <a:xfrm>
              <a:off x="2605901" y="2903117"/>
              <a:ext cx="241571" cy="241571"/>
            </a:xfrm>
            <a:custGeom>
              <a:avLst/>
              <a:gdLst/>
              <a:ahLst/>
              <a:cxnLst/>
              <a:rect l="l" t="t" r="r" b="b"/>
              <a:pathLst>
                <a:path w="680481" h="680481" extrusionOk="0">
                  <a:moveTo>
                    <a:pt x="99520" y="580961"/>
                  </a:moveTo>
                  <a:cubicBezTo>
                    <a:pt x="163883" y="645323"/>
                    <a:pt x="249226" y="680481"/>
                    <a:pt x="340241" y="680481"/>
                  </a:cubicBezTo>
                  <a:cubicBezTo>
                    <a:pt x="431255" y="680481"/>
                    <a:pt x="516599" y="645040"/>
                    <a:pt x="580961" y="580961"/>
                  </a:cubicBezTo>
                  <a:cubicBezTo>
                    <a:pt x="645323" y="516882"/>
                    <a:pt x="680481" y="431255"/>
                    <a:pt x="680481" y="340241"/>
                  </a:cubicBezTo>
                  <a:cubicBezTo>
                    <a:pt x="680481" y="249226"/>
                    <a:pt x="645039" y="163883"/>
                    <a:pt x="580961" y="99520"/>
                  </a:cubicBezTo>
                  <a:cubicBezTo>
                    <a:pt x="516599" y="35158"/>
                    <a:pt x="431255" y="0"/>
                    <a:pt x="340241" y="0"/>
                  </a:cubicBezTo>
                  <a:cubicBezTo>
                    <a:pt x="249226" y="0"/>
                    <a:pt x="163883" y="35442"/>
                    <a:pt x="99520" y="99520"/>
                  </a:cubicBezTo>
                  <a:cubicBezTo>
                    <a:pt x="35158" y="163883"/>
                    <a:pt x="0" y="249226"/>
                    <a:pt x="0" y="340241"/>
                  </a:cubicBezTo>
                  <a:cubicBezTo>
                    <a:pt x="0" y="431255"/>
                    <a:pt x="35442" y="516599"/>
                    <a:pt x="99520" y="580961"/>
                  </a:cubicBezTo>
                  <a:close/>
                  <a:moveTo>
                    <a:pt x="66347" y="340524"/>
                  </a:moveTo>
                  <a:cubicBezTo>
                    <a:pt x="66347" y="189684"/>
                    <a:pt x="189117" y="66631"/>
                    <a:pt x="340241" y="66631"/>
                  </a:cubicBezTo>
                  <a:cubicBezTo>
                    <a:pt x="491364" y="66631"/>
                    <a:pt x="614134" y="189401"/>
                    <a:pt x="614134" y="340524"/>
                  </a:cubicBezTo>
                  <a:cubicBezTo>
                    <a:pt x="614134" y="491648"/>
                    <a:pt x="491364" y="614418"/>
                    <a:pt x="340241" y="614418"/>
                  </a:cubicBezTo>
                  <a:cubicBezTo>
                    <a:pt x="189117" y="614418"/>
                    <a:pt x="66347" y="491648"/>
                    <a:pt x="66347" y="3405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187" name="Google Shape;187;p28"/>
          <p:cNvGrpSpPr/>
          <p:nvPr/>
        </p:nvGrpSpPr>
        <p:grpSpPr>
          <a:xfrm>
            <a:off x="5061423" y="3403693"/>
            <a:ext cx="241240" cy="241096"/>
            <a:chOff x="3049130" y="3364261"/>
            <a:chExt cx="241240" cy="241096"/>
          </a:xfrm>
        </p:grpSpPr>
        <p:sp>
          <p:nvSpPr>
            <p:cNvPr id="188" name="Google Shape;188;p28"/>
            <p:cNvSpPr/>
            <p:nvPr/>
          </p:nvSpPr>
          <p:spPr>
            <a:xfrm>
              <a:off x="3093918" y="3364261"/>
              <a:ext cx="196452" cy="196452"/>
            </a:xfrm>
            <a:custGeom>
              <a:avLst/>
              <a:gdLst/>
              <a:ahLst/>
              <a:cxnLst/>
              <a:rect l="l" t="t" r="r" b="b"/>
              <a:pathLst>
                <a:path w="553387" h="553387" extrusionOk="0">
                  <a:moveTo>
                    <a:pt x="133544" y="553387"/>
                  </a:moveTo>
                  <a:lnTo>
                    <a:pt x="34875" y="553387"/>
                  </a:lnTo>
                  <a:cubicBezTo>
                    <a:pt x="15594" y="553387"/>
                    <a:pt x="0" y="537793"/>
                    <a:pt x="0" y="518512"/>
                  </a:cubicBezTo>
                  <a:lnTo>
                    <a:pt x="0" y="419843"/>
                  </a:lnTo>
                  <a:cubicBezTo>
                    <a:pt x="0" y="410486"/>
                    <a:pt x="3686" y="401697"/>
                    <a:pt x="10207" y="395175"/>
                  </a:cubicBezTo>
                  <a:lnTo>
                    <a:pt x="378801" y="26581"/>
                  </a:lnTo>
                  <a:cubicBezTo>
                    <a:pt x="414243" y="-8860"/>
                    <a:pt x="471517" y="-8860"/>
                    <a:pt x="506959" y="26581"/>
                  </a:cubicBezTo>
                  <a:lnTo>
                    <a:pt x="526806" y="46429"/>
                  </a:lnTo>
                  <a:cubicBezTo>
                    <a:pt x="562248" y="81871"/>
                    <a:pt x="562248" y="139144"/>
                    <a:pt x="526806" y="174586"/>
                  </a:cubicBezTo>
                  <a:lnTo>
                    <a:pt x="158212" y="543180"/>
                  </a:lnTo>
                  <a:cubicBezTo>
                    <a:pt x="151691" y="549701"/>
                    <a:pt x="142901" y="553387"/>
                    <a:pt x="133544" y="553387"/>
                  </a:cubicBezTo>
                  <a:close/>
                  <a:moveTo>
                    <a:pt x="69749" y="483638"/>
                  </a:moveTo>
                  <a:lnTo>
                    <a:pt x="119084" y="483638"/>
                  </a:lnTo>
                  <a:lnTo>
                    <a:pt x="477471" y="125251"/>
                  </a:lnTo>
                  <a:cubicBezTo>
                    <a:pt x="485693" y="117029"/>
                    <a:pt x="485693" y="103703"/>
                    <a:pt x="477471" y="95764"/>
                  </a:cubicBezTo>
                  <a:lnTo>
                    <a:pt x="457624" y="75916"/>
                  </a:lnTo>
                  <a:cubicBezTo>
                    <a:pt x="449401" y="67694"/>
                    <a:pt x="436075" y="67694"/>
                    <a:pt x="428136" y="75916"/>
                  </a:cubicBezTo>
                  <a:lnTo>
                    <a:pt x="69749" y="434303"/>
                  </a:lnTo>
                  <a:lnTo>
                    <a:pt x="69749" y="48363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189" name="Google Shape;189;p28"/>
            <p:cNvSpPr/>
            <p:nvPr/>
          </p:nvSpPr>
          <p:spPr>
            <a:xfrm>
              <a:off x="3049130" y="3376570"/>
              <a:ext cx="228788" cy="228788"/>
            </a:xfrm>
            <a:custGeom>
              <a:avLst/>
              <a:gdLst/>
              <a:ahLst/>
              <a:cxnLst/>
              <a:rect l="l" t="t" r="r" b="b"/>
              <a:pathLst>
                <a:path w="644472" h="644472" extrusionOk="0">
                  <a:moveTo>
                    <a:pt x="574723" y="553742"/>
                  </a:moveTo>
                  <a:lnTo>
                    <a:pt x="574723" y="296577"/>
                  </a:lnTo>
                  <a:lnTo>
                    <a:pt x="644472" y="226827"/>
                  </a:lnTo>
                  <a:lnTo>
                    <a:pt x="644472" y="553742"/>
                  </a:lnTo>
                  <a:cubicBezTo>
                    <a:pt x="644472" y="603927"/>
                    <a:pt x="603927" y="644472"/>
                    <a:pt x="553742" y="644472"/>
                  </a:cubicBezTo>
                  <a:lnTo>
                    <a:pt x="90731" y="644472"/>
                  </a:lnTo>
                  <a:cubicBezTo>
                    <a:pt x="40545" y="644472"/>
                    <a:pt x="0" y="603927"/>
                    <a:pt x="0" y="553742"/>
                  </a:cubicBezTo>
                  <a:lnTo>
                    <a:pt x="0" y="90731"/>
                  </a:lnTo>
                  <a:cubicBezTo>
                    <a:pt x="0" y="40545"/>
                    <a:pt x="40545" y="0"/>
                    <a:pt x="90731" y="0"/>
                  </a:cubicBezTo>
                  <a:lnTo>
                    <a:pt x="417645" y="0"/>
                  </a:lnTo>
                  <a:lnTo>
                    <a:pt x="347896" y="69750"/>
                  </a:lnTo>
                  <a:lnTo>
                    <a:pt x="90731" y="69750"/>
                  </a:lnTo>
                  <a:cubicBezTo>
                    <a:pt x="79106" y="69750"/>
                    <a:pt x="69749" y="79106"/>
                    <a:pt x="69749" y="90731"/>
                  </a:cubicBezTo>
                  <a:lnTo>
                    <a:pt x="69749" y="553742"/>
                  </a:lnTo>
                  <a:cubicBezTo>
                    <a:pt x="69749" y="565367"/>
                    <a:pt x="79106" y="574723"/>
                    <a:pt x="90731" y="574723"/>
                  </a:cubicBezTo>
                  <a:lnTo>
                    <a:pt x="553742" y="574723"/>
                  </a:lnTo>
                  <a:cubicBezTo>
                    <a:pt x="565366" y="574723"/>
                    <a:pt x="574723" y="565367"/>
                    <a:pt x="574723" y="5537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grpSp>
        <p:nvGrpSpPr>
          <p:cNvPr id="190" name="Google Shape;190;p28"/>
          <p:cNvGrpSpPr/>
          <p:nvPr/>
        </p:nvGrpSpPr>
        <p:grpSpPr>
          <a:xfrm>
            <a:off x="5537842" y="1200623"/>
            <a:ext cx="232210" cy="218118"/>
            <a:chOff x="3676971" y="3049410"/>
            <a:chExt cx="232210" cy="218118"/>
          </a:xfrm>
        </p:grpSpPr>
        <p:sp>
          <p:nvSpPr>
            <p:cNvPr id="191" name="Google Shape;191;p28"/>
            <p:cNvSpPr/>
            <p:nvPr/>
          </p:nvSpPr>
          <p:spPr>
            <a:xfrm>
              <a:off x="3676971" y="3049410"/>
              <a:ext cx="232210" cy="218118"/>
            </a:xfrm>
            <a:custGeom>
              <a:avLst/>
              <a:gdLst/>
              <a:ahLst/>
              <a:cxnLst/>
              <a:rect l="l" t="t" r="r" b="b"/>
              <a:pathLst>
                <a:path w="654112" h="614417" extrusionOk="0">
                  <a:moveTo>
                    <a:pt x="567635" y="283"/>
                  </a:moveTo>
                  <a:lnTo>
                    <a:pt x="86478" y="283"/>
                  </a:lnTo>
                  <a:cubicBezTo>
                    <a:pt x="38844" y="283"/>
                    <a:pt x="0" y="39128"/>
                    <a:pt x="0" y="86761"/>
                  </a:cubicBezTo>
                  <a:lnTo>
                    <a:pt x="0" y="428419"/>
                  </a:lnTo>
                  <a:cubicBezTo>
                    <a:pt x="0" y="476053"/>
                    <a:pt x="38844" y="514897"/>
                    <a:pt x="86478" y="514897"/>
                  </a:cubicBezTo>
                  <a:lnTo>
                    <a:pt x="132977" y="514897"/>
                  </a:lnTo>
                  <a:lnTo>
                    <a:pt x="132977" y="581244"/>
                  </a:lnTo>
                  <a:cubicBezTo>
                    <a:pt x="132977" y="593436"/>
                    <a:pt x="139499" y="604494"/>
                    <a:pt x="149989" y="610165"/>
                  </a:cubicBezTo>
                  <a:cubicBezTo>
                    <a:pt x="155093" y="613000"/>
                    <a:pt x="160764" y="614418"/>
                    <a:pt x="166151" y="614418"/>
                  </a:cubicBezTo>
                  <a:cubicBezTo>
                    <a:pt x="172388" y="614418"/>
                    <a:pt x="178343" y="612716"/>
                    <a:pt x="183730" y="609314"/>
                  </a:cubicBezTo>
                  <a:lnTo>
                    <a:pt x="336555" y="514614"/>
                  </a:lnTo>
                  <a:lnTo>
                    <a:pt x="567635" y="514614"/>
                  </a:lnTo>
                  <a:cubicBezTo>
                    <a:pt x="615268" y="514614"/>
                    <a:pt x="654112" y="475770"/>
                    <a:pt x="654112" y="428136"/>
                  </a:cubicBezTo>
                  <a:lnTo>
                    <a:pt x="654112" y="86478"/>
                  </a:lnTo>
                  <a:cubicBezTo>
                    <a:pt x="654112" y="38844"/>
                    <a:pt x="615268" y="0"/>
                    <a:pt x="567635" y="0"/>
                  </a:cubicBezTo>
                  <a:close/>
                  <a:moveTo>
                    <a:pt x="587766" y="428136"/>
                  </a:moveTo>
                  <a:cubicBezTo>
                    <a:pt x="587766" y="439194"/>
                    <a:pt x="578976" y="447983"/>
                    <a:pt x="567918" y="447983"/>
                  </a:cubicBezTo>
                  <a:lnTo>
                    <a:pt x="327481" y="447983"/>
                  </a:lnTo>
                  <a:cubicBezTo>
                    <a:pt x="321244" y="447983"/>
                    <a:pt x="315289" y="449684"/>
                    <a:pt x="309902" y="453087"/>
                  </a:cubicBezTo>
                  <a:lnTo>
                    <a:pt x="199891" y="521135"/>
                  </a:lnTo>
                  <a:lnTo>
                    <a:pt x="199891" y="481157"/>
                  </a:lnTo>
                  <a:cubicBezTo>
                    <a:pt x="199891" y="462727"/>
                    <a:pt x="184864" y="447983"/>
                    <a:pt x="166718" y="447983"/>
                  </a:cubicBezTo>
                  <a:lnTo>
                    <a:pt x="87045" y="447983"/>
                  </a:lnTo>
                  <a:cubicBezTo>
                    <a:pt x="75987" y="447983"/>
                    <a:pt x="67197" y="439194"/>
                    <a:pt x="67197" y="428136"/>
                  </a:cubicBezTo>
                  <a:lnTo>
                    <a:pt x="67197" y="86478"/>
                  </a:lnTo>
                  <a:cubicBezTo>
                    <a:pt x="67197" y="75420"/>
                    <a:pt x="75987" y="66630"/>
                    <a:pt x="87045" y="66630"/>
                  </a:cubicBezTo>
                  <a:lnTo>
                    <a:pt x="568202" y="66630"/>
                  </a:lnTo>
                  <a:cubicBezTo>
                    <a:pt x="579260" y="66630"/>
                    <a:pt x="588049" y="75420"/>
                    <a:pt x="588049" y="86478"/>
                  </a:cubicBezTo>
                  <a:lnTo>
                    <a:pt x="588049" y="42813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sp>
          <p:nvSpPr>
            <p:cNvPr id="192" name="Google Shape;192;p28"/>
            <p:cNvSpPr/>
            <p:nvPr/>
          </p:nvSpPr>
          <p:spPr>
            <a:xfrm>
              <a:off x="3732139" y="3143501"/>
              <a:ext cx="122234" cy="42509"/>
            </a:xfrm>
            <a:custGeom>
              <a:avLst/>
              <a:gdLst/>
              <a:ahLst/>
              <a:cxnLst/>
              <a:rect l="l" t="t" r="r" b="b"/>
              <a:pathLst>
                <a:path w="344322" h="119744" extrusionOk="0">
                  <a:moveTo>
                    <a:pt x="288164" y="9167"/>
                  </a:moveTo>
                  <a:cubicBezTo>
                    <a:pt x="224936" y="68425"/>
                    <a:pt x="124565" y="68142"/>
                    <a:pt x="54816" y="8033"/>
                  </a:cubicBezTo>
                  <a:cubicBezTo>
                    <a:pt x="40922" y="-3876"/>
                    <a:pt x="19941" y="-2458"/>
                    <a:pt x="8033" y="11718"/>
                  </a:cubicBezTo>
                  <a:cubicBezTo>
                    <a:pt x="-3876" y="25612"/>
                    <a:pt x="-2458" y="46593"/>
                    <a:pt x="11718" y="58501"/>
                  </a:cubicBezTo>
                  <a:cubicBezTo>
                    <a:pt x="57651" y="97913"/>
                    <a:pt x="115775" y="119745"/>
                    <a:pt x="174750" y="119745"/>
                  </a:cubicBezTo>
                  <a:lnTo>
                    <a:pt x="175601" y="119745"/>
                  </a:lnTo>
                  <a:cubicBezTo>
                    <a:pt x="235143" y="119745"/>
                    <a:pt x="291283" y="97346"/>
                    <a:pt x="333813" y="57651"/>
                  </a:cubicBezTo>
                  <a:cubicBezTo>
                    <a:pt x="347139" y="44892"/>
                    <a:pt x="347990" y="23910"/>
                    <a:pt x="335231" y="10868"/>
                  </a:cubicBezTo>
                  <a:cubicBezTo>
                    <a:pt x="322755" y="-2742"/>
                    <a:pt x="301774" y="-3309"/>
                    <a:pt x="288447" y="91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sp>
          <p:nvSpPr>
            <p:cNvPr id="193" name="Google Shape;193;p28"/>
            <p:cNvSpPr/>
            <p:nvPr/>
          </p:nvSpPr>
          <p:spPr>
            <a:xfrm>
              <a:off x="3810071" y="3100971"/>
              <a:ext cx="28284" cy="28284"/>
            </a:xfrm>
            <a:custGeom>
              <a:avLst/>
              <a:gdLst/>
              <a:ahLst/>
              <a:cxnLst/>
              <a:rect l="l" t="t" r="r" b="b"/>
              <a:pathLst>
                <a:path w="79673" h="79672" extrusionOk="0">
                  <a:moveTo>
                    <a:pt x="39837" y="79673"/>
                  </a:moveTo>
                  <a:lnTo>
                    <a:pt x="39837" y="79673"/>
                  </a:lnTo>
                  <a:cubicBezTo>
                    <a:pt x="54297" y="79673"/>
                    <a:pt x="67056" y="72301"/>
                    <a:pt x="74144" y="60109"/>
                  </a:cubicBezTo>
                  <a:cubicBezTo>
                    <a:pt x="81516" y="47350"/>
                    <a:pt x="81516" y="32039"/>
                    <a:pt x="74144" y="19564"/>
                  </a:cubicBezTo>
                  <a:cubicBezTo>
                    <a:pt x="67056" y="7372"/>
                    <a:pt x="54297" y="0"/>
                    <a:pt x="39837" y="0"/>
                  </a:cubicBezTo>
                  <a:lnTo>
                    <a:pt x="39837" y="0"/>
                  </a:lnTo>
                  <a:cubicBezTo>
                    <a:pt x="25376" y="0"/>
                    <a:pt x="12617" y="7372"/>
                    <a:pt x="5529" y="19564"/>
                  </a:cubicBezTo>
                  <a:cubicBezTo>
                    <a:pt x="-1843" y="32323"/>
                    <a:pt x="-1843" y="47634"/>
                    <a:pt x="5529" y="60109"/>
                  </a:cubicBezTo>
                  <a:cubicBezTo>
                    <a:pt x="12617" y="72301"/>
                    <a:pt x="25660" y="79673"/>
                    <a:pt x="39837" y="7967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sp>
          <p:nvSpPr>
            <p:cNvPr id="194" name="Google Shape;194;p28"/>
            <p:cNvSpPr/>
            <p:nvPr/>
          </p:nvSpPr>
          <p:spPr>
            <a:xfrm>
              <a:off x="3748904" y="3100971"/>
              <a:ext cx="28284" cy="28284"/>
            </a:xfrm>
            <a:custGeom>
              <a:avLst/>
              <a:gdLst/>
              <a:ahLst/>
              <a:cxnLst/>
              <a:rect l="l" t="t" r="r" b="b"/>
              <a:pathLst>
                <a:path w="79673" h="79672" extrusionOk="0">
                  <a:moveTo>
                    <a:pt x="39837" y="79673"/>
                  </a:moveTo>
                  <a:lnTo>
                    <a:pt x="39837" y="79673"/>
                  </a:lnTo>
                  <a:cubicBezTo>
                    <a:pt x="54297" y="79673"/>
                    <a:pt x="67056" y="72301"/>
                    <a:pt x="74144" y="60109"/>
                  </a:cubicBezTo>
                  <a:cubicBezTo>
                    <a:pt x="81516" y="47350"/>
                    <a:pt x="81516" y="32039"/>
                    <a:pt x="74144" y="19564"/>
                  </a:cubicBezTo>
                  <a:cubicBezTo>
                    <a:pt x="67056" y="7372"/>
                    <a:pt x="54297" y="0"/>
                    <a:pt x="39837" y="0"/>
                  </a:cubicBezTo>
                  <a:lnTo>
                    <a:pt x="39837" y="0"/>
                  </a:lnTo>
                  <a:cubicBezTo>
                    <a:pt x="25376" y="0"/>
                    <a:pt x="12617" y="7372"/>
                    <a:pt x="5529" y="19564"/>
                  </a:cubicBezTo>
                  <a:cubicBezTo>
                    <a:pt x="-1843" y="32323"/>
                    <a:pt x="-1843" y="47634"/>
                    <a:pt x="5529" y="60109"/>
                  </a:cubicBezTo>
                  <a:cubicBezTo>
                    <a:pt x="12617" y="72301"/>
                    <a:pt x="25660" y="79673"/>
                    <a:pt x="39837" y="7967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grpSp>
      <p:sp>
        <p:nvSpPr>
          <p:cNvPr id="195" name="Google Shape;195;p28"/>
          <p:cNvSpPr/>
          <p:nvPr/>
        </p:nvSpPr>
        <p:spPr>
          <a:xfrm>
            <a:off x="7715102" y="1196496"/>
            <a:ext cx="228895" cy="222245"/>
          </a:xfrm>
          <a:custGeom>
            <a:avLst/>
            <a:gdLst/>
            <a:ahLst/>
            <a:cxnLst/>
            <a:rect l="l" t="t" r="r" b="b"/>
            <a:pathLst>
              <a:path w="644775" h="626042" extrusionOk="0">
                <a:moveTo>
                  <a:pt x="425301" y="280415"/>
                </a:moveTo>
                <a:lnTo>
                  <a:pt x="552891" y="280415"/>
                </a:lnTo>
                <a:cubicBezTo>
                  <a:pt x="593153" y="280415"/>
                  <a:pt x="626043" y="247525"/>
                  <a:pt x="626043" y="207263"/>
                </a:cubicBezTo>
                <a:lnTo>
                  <a:pt x="626043" y="79673"/>
                </a:lnTo>
                <a:cubicBezTo>
                  <a:pt x="626043" y="39411"/>
                  <a:pt x="593153" y="6521"/>
                  <a:pt x="552891" y="6521"/>
                </a:cubicBezTo>
                <a:lnTo>
                  <a:pt x="425301" y="6521"/>
                </a:lnTo>
                <a:cubicBezTo>
                  <a:pt x="385039" y="6521"/>
                  <a:pt x="352149" y="39411"/>
                  <a:pt x="352149" y="79673"/>
                </a:cubicBezTo>
                <a:lnTo>
                  <a:pt x="352149" y="207263"/>
                </a:lnTo>
                <a:cubicBezTo>
                  <a:pt x="352149" y="247525"/>
                  <a:pt x="385039" y="280415"/>
                  <a:pt x="425301" y="280415"/>
                </a:cubicBezTo>
                <a:close/>
                <a:moveTo>
                  <a:pt x="418779" y="79673"/>
                </a:moveTo>
                <a:cubicBezTo>
                  <a:pt x="418779" y="75987"/>
                  <a:pt x="421898" y="73152"/>
                  <a:pt x="425301" y="73152"/>
                </a:cubicBezTo>
                <a:lnTo>
                  <a:pt x="552891" y="73152"/>
                </a:lnTo>
                <a:cubicBezTo>
                  <a:pt x="556577" y="73152"/>
                  <a:pt x="559412" y="76271"/>
                  <a:pt x="559412" y="79673"/>
                </a:cubicBezTo>
                <a:lnTo>
                  <a:pt x="559412" y="207263"/>
                </a:lnTo>
                <a:cubicBezTo>
                  <a:pt x="559412" y="210949"/>
                  <a:pt x="556293" y="213784"/>
                  <a:pt x="552891" y="213784"/>
                </a:cubicBezTo>
                <a:lnTo>
                  <a:pt x="425301" y="213784"/>
                </a:lnTo>
                <a:cubicBezTo>
                  <a:pt x="421615" y="213784"/>
                  <a:pt x="418779" y="210666"/>
                  <a:pt x="418779" y="207263"/>
                </a:cubicBezTo>
                <a:lnTo>
                  <a:pt x="418779" y="79673"/>
                </a:lnTo>
                <a:close/>
                <a:moveTo>
                  <a:pt x="204711" y="352149"/>
                </a:moveTo>
                <a:lnTo>
                  <a:pt x="77121" y="352149"/>
                </a:lnTo>
                <a:cubicBezTo>
                  <a:pt x="36859" y="352149"/>
                  <a:pt x="3969" y="385039"/>
                  <a:pt x="3969" y="425301"/>
                </a:cubicBezTo>
                <a:lnTo>
                  <a:pt x="3969" y="552891"/>
                </a:lnTo>
                <a:cubicBezTo>
                  <a:pt x="3969" y="593153"/>
                  <a:pt x="36859" y="626043"/>
                  <a:pt x="77121" y="626043"/>
                </a:cubicBezTo>
                <a:lnTo>
                  <a:pt x="204711" y="626043"/>
                </a:lnTo>
                <a:cubicBezTo>
                  <a:pt x="244973" y="626043"/>
                  <a:pt x="277863" y="593153"/>
                  <a:pt x="277863" y="552891"/>
                </a:cubicBezTo>
                <a:lnTo>
                  <a:pt x="277863" y="425301"/>
                </a:lnTo>
                <a:cubicBezTo>
                  <a:pt x="277863" y="385039"/>
                  <a:pt x="244973" y="352149"/>
                  <a:pt x="204711" y="352149"/>
                </a:cubicBezTo>
                <a:close/>
                <a:moveTo>
                  <a:pt x="211516" y="552891"/>
                </a:moveTo>
                <a:cubicBezTo>
                  <a:pt x="211516" y="556577"/>
                  <a:pt x="208681" y="559412"/>
                  <a:pt x="204995" y="559412"/>
                </a:cubicBezTo>
                <a:lnTo>
                  <a:pt x="77405" y="559412"/>
                </a:lnTo>
                <a:cubicBezTo>
                  <a:pt x="73719" y="559412"/>
                  <a:pt x="70883" y="556577"/>
                  <a:pt x="70883" y="552891"/>
                </a:cubicBezTo>
                <a:lnTo>
                  <a:pt x="70883" y="425301"/>
                </a:lnTo>
                <a:cubicBezTo>
                  <a:pt x="70883" y="421615"/>
                  <a:pt x="74002" y="418779"/>
                  <a:pt x="77405" y="418779"/>
                </a:cubicBezTo>
                <a:lnTo>
                  <a:pt x="204995" y="418779"/>
                </a:lnTo>
                <a:cubicBezTo>
                  <a:pt x="208681" y="418779"/>
                  <a:pt x="211516" y="421898"/>
                  <a:pt x="211516" y="425301"/>
                </a:cubicBezTo>
                <a:lnTo>
                  <a:pt x="211516" y="552891"/>
                </a:lnTo>
                <a:close/>
                <a:moveTo>
                  <a:pt x="143468" y="0"/>
                </a:moveTo>
                <a:cubicBezTo>
                  <a:pt x="64362" y="0"/>
                  <a:pt x="0" y="64362"/>
                  <a:pt x="0" y="143468"/>
                </a:cubicBezTo>
                <a:cubicBezTo>
                  <a:pt x="0" y="222574"/>
                  <a:pt x="64362" y="286936"/>
                  <a:pt x="143468" y="286936"/>
                </a:cubicBezTo>
                <a:cubicBezTo>
                  <a:pt x="222574" y="286936"/>
                  <a:pt x="286936" y="222574"/>
                  <a:pt x="286936" y="143468"/>
                </a:cubicBezTo>
                <a:cubicBezTo>
                  <a:pt x="286936" y="64362"/>
                  <a:pt x="222574" y="0"/>
                  <a:pt x="143468" y="0"/>
                </a:cubicBezTo>
                <a:close/>
                <a:moveTo>
                  <a:pt x="143468" y="220589"/>
                </a:moveTo>
                <a:cubicBezTo>
                  <a:pt x="100938" y="220589"/>
                  <a:pt x="66347" y="185998"/>
                  <a:pt x="66347" y="143468"/>
                </a:cubicBezTo>
                <a:cubicBezTo>
                  <a:pt x="66347" y="100938"/>
                  <a:pt x="100938" y="66347"/>
                  <a:pt x="143468" y="66347"/>
                </a:cubicBezTo>
                <a:cubicBezTo>
                  <a:pt x="185998" y="66347"/>
                  <a:pt x="220589" y="100938"/>
                  <a:pt x="220589" y="143468"/>
                </a:cubicBezTo>
                <a:cubicBezTo>
                  <a:pt x="220589" y="185998"/>
                  <a:pt x="185998" y="220589"/>
                  <a:pt x="143468" y="220589"/>
                </a:cubicBezTo>
                <a:close/>
                <a:moveTo>
                  <a:pt x="634265" y="518583"/>
                </a:moveTo>
                <a:lnTo>
                  <a:pt x="544952" y="374548"/>
                </a:lnTo>
                <a:cubicBezTo>
                  <a:pt x="532477" y="354701"/>
                  <a:pt x="511211" y="342792"/>
                  <a:pt x="487678" y="342792"/>
                </a:cubicBezTo>
                <a:cubicBezTo>
                  <a:pt x="464145" y="342792"/>
                  <a:pt x="442880" y="354701"/>
                  <a:pt x="430404" y="374548"/>
                </a:cubicBezTo>
                <a:lnTo>
                  <a:pt x="341091" y="518583"/>
                </a:lnTo>
                <a:cubicBezTo>
                  <a:pt x="328048" y="539565"/>
                  <a:pt x="327481" y="565650"/>
                  <a:pt x="339390" y="587199"/>
                </a:cubicBezTo>
                <a:cubicBezTo>
                  <a:pt x="351298" y="608464"/>
                  <a:pt x="373697" y="621790"/>
                  <a:pt x="398365" y="621790"/>
                </a:cubicBezTo>
                <a:lnTo>
                  <a:pt x="577275" y="621790"/>
                </a:lnTo>
                <a:cubicBezTo>
                  <a:pt x="601659" y="621790"/>
                  <a:pt x="624341" y="608464"/>
                  <a:pt x="636250" y="587199"/>
                </a:cubicBezTo>
                <a:cubicBezTo>
                  <a:pt x="648158" y="565650"/>
                  <a:pt x="647591" y="539281"/>
                  <a:pt x="634548" y="518583"/>
                </a:cubicBezTo>
                <a:close/>
                <a:moveTo>
                  <a:pt x="577558" y="555443"/>
                </a:moveTo>
                <a:cubicBezTo>
                  <a:pt x="577558" y="555443"/>
                  <a:pt x="577558" y="555443"/>
                  <a:pt x="577275" y="555443"/>
                </a:cubicBezTo>
                <a:lnTo>
                  <a:pt x="398081" y="555443"/>
                </a:lnTo>
                <a:cubicBezTo>
                  <a:pt x="398081" y="555443"/>
                  <a:pt x="397798" y="553742"/>
                  <a:pt x="397798" y="553742"/>
                </a:cubicBezTo>
                <a:lnTo>
                  <a:pt x="487111" y="409706"/>
                </a:lnTo>
                <a:lnTo>
                  <a:pt x="488529" y="409706"/>
                </a:lnTo>
                <a:lnTo>
                  <a:pt x="577842" y="553742"/>
                </a:lnTo>
                <a:lnTo>
                  <a:pt x="577842" y="5554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accen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grpSp>
        <p:nvGrpSpPr>
          <p:cNvPr id="672" name="Google Shape;672;p46"/>
          <p:cNvGrpSpPr/>
          <p:nvPr/>
        </p:nvGrpSpPr>
        <p:grpSpPr>
          <a:xfrm>
            <a:off x="870168" y="539716"/>
            <a:ext cx="3548604" cy="1964364"/>
            <a:chOff x="2654821" y="2311071"/>
            <a:chExt cx="2279715" cy="1262120"/>
          </a:xfrm>
        </p:grpSpPr>
        <p:grpSp>
          <p:nvGrpSpPr>
            <p:cNvPr id="673" name="Google Shape;673;p46"/>
            <p:cNvGrpSpPr/>
            <p:nvPr/>
          </p:nvGrpSpPr>
          <p:grpSpPr>
            <a:xfrm>
              <a:off x="4034269" y="2840745"/>
              <a:ext cx="40212" cy="36437"/>
              <a:chOff x="4293400" y="2574725"/>
              <a:chExt cx="84425" cy="80100"/>
            </a:xfrm>
          </p:grpSpPr>
          <p:sp>
            <p:nvSpPr>
              <p:cNvPr id="674" name="Google Shape;674;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675" name="Google Shape;675;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46"/>
            <p:cNvGrpSpPr/>
            <p:nvPr/>
          </p:nvGrpSpPr>
          <p:grpSpPr>
            <a:xfrm>
              <a:off x="3894606" y="2334874"/>
              <a:ext cx="913198" cy="518984"/>
              <a:chOff x="4000175" y="1462675"/>
              <a:chExt cx="1917275" cy="1140875"/>
            </a:xfrm>
          </p:grpSpPr>
          <p:sp>
            <p:nvSpPr>
              <p:cNvPr id="677" name="Google Shape;677;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678" name="Google Shape;678;p46"/>
              <p:cNvGrpSpPr/>
              <p:nvPr/>
            </p:nvGrpSpPr>
            <p:grpSpPr>
              <a:xfrm>
                <a:off x="4000175" y="1462675"/>
                <a:ext cx="1917275" cy="1140875"/>
                <a:chOff x="4000175" y="1462675"/>
                <a:chExt cx="1917275" cy="1140875"/>
              </a:xfrm>
            </p:grpSpPr>
            <p:sp>
              <p:nvSpPr>
                <p:cNvPr id="679" name="Google Shape;679;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680" name="Google Shape;680;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684" name="Google Shape;684;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5" name="Google Shape;685;p46"/>
            <p:cNvGrpSpPr/>
            <p:nvPr/>
          </p:nvGrpSpPr>
          <p:grpSpPr>
            <a:xfrm>
              <a:off x="3875768" y="2846704"/>
              <a:ext cx="44796" cy="47366"/>
              <a:chOff x="3960625" y="2587825"/>
              <a:chExt cx="94050" cy="104125"/>
            </a:xfrm>
          </p:grpSpPr>
          <p:sp>
            <p:nvSpPr>
              <p:cNvPr id="686" name="Google Shape;686;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687" name="Google Shape;687;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46"/>
            <p:cNvGrpSpPr/>
            <p:nvPr/>
          </p:nvGrpSpPr>
          <p:grpSpPr>
            <a:xfrm>
              <a:off x="3782759" y="2807162"/>
              <a:ext cx="82686" cy="85487"/>
              <a:chOff x="3765350" y="2500900"/>
              <a:chExt cx="173600" cy="187925"/>
            </a:xfrm>
          </p:grpSpPr>
          <p:sp>
            <p:nvSpPr>
              <p:cNvPr id="689" name="Google Shape;689;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690" name="Google Shape;690;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46"/>
            <p:cNvGrpSpPr/>
            <p:nvPr/>
          </p:nvGrpSpPr>
          <p:grpSpPr>
            <a:xfrm>
              <a:off x="3775674" y="2798496"/>
              <a:ext cx="40545" cy="23564"/>
              <a:chOff x="3750475" y="2481850"/>
              <a:chExt cx="85125" cy="51800"/>
            </a:xfrm>
          </p:grpSpPr>
          <p:sp>
            <p:nvSpPr>
              <p:cNvPr id="696" name="Google Shape;696;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698" name="Google Shape;698;p46"/>
            <p:cNvGrpSpPr/>
            <p:nvPr/>
          </p:nvGrpSpPr>
          <p:grpSpPr>
            <a:xfrm>
              <a:off x="3716946" y="2776024"/>
              <a:ext cx="81971" cy="76912"/>
              <a:chOff x="3627175" y="2432450"/>
              <a:chExt cx="172100" cy="169075"/>
            </a:xfrm>
          </p:grpSpPr>
          <p:sp>
            <p:nvSpPr>
              <p:cNvPr id="699" name="Google Shape;699;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701" name="Google Shape;701;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702" name="Google Shape;702;p46"/>
            <p:cNvGrpSpPr/>
            <p:nvPr/>
          </p:nvGrpSpPr>
          <p:grpSpPr>
            <a:xfrm>
              <a:off x="3685682" y="2845624"/>
              <a:ext cx="29311" cy="45055"/>
              <a:chOff x="3561536" y="2585450"/>
              <a:chExt cx="61539" cy="99045"/>
            </a:xfrm>
          </p:grpSpPr>
          <p:sp>
            <p:nvSpPr>
              <p:cNvPr id="703" name="Google Shape;703;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705" name="Google Shape;705;p46"/>
            <p:cNvGrpSpPr/>
            <p:nvPr/>
          </p:nvGrpSpPr>
          <p:grpSpPr>
            <a:xfrm>
              <a:off x="3849905" y="2572252"/>
              <a:ext cx="74339" cy="119559"/>
              <a:chOff x="3906325" y="1984500"/>
              <a:chExt cx="156075" cy="262825"/>
            </a:xfrm>
          </p:grpSpPr>
          <p:sp>
            <p:nvSpPr>
              <p:cNvPr id="706" name="Google Shape;706;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707" name="Google Shape;707;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 name="Google Shape;708;p46"/>
            <p:cNvGrpSpPr/>
            <p:nvPr/>
          </p:nvGrpSpPr>
          <p:grpSpPr>
            <a:xfrm>
              <a:off x="2654821" y="2414345"/>
              <a:ext cx="667570" cy="558731"/>
              <a:chOff x="1397225" y="1637375"/>
              <a:chExt cx="1401575" cy="1228250"/>
            </a:xfrm>
          </p:grpSpPr>
          <p:sp>
            <p:nvSpPr>
              <p:cNvPr id="709" name="Google Shape;709;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710" name="Google Shape;710;p46"/>
              <p:cNvGrpSpPr/>
              <p:nvPr/>
            </p:nvGrpSpPr>
            <p:grpSpPr>
              <a:xfrm>
                <a:off x="1397225" y="1637375"/>
                <a:ext cx="1398775" cy="1228250"/>
                <a:chOff x="1397225" y="1637375"/>
                <a:chExt cx="1398775" cy="1228250"/>
              </a:xfrm>
            </p:grpSpPr>
            <p:sp>
              <p:nvSpPr>
                <p:cNvPr id="711" name="Google Shape;711;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3" name="Google Shape;713;p46"/>
            <p:cNvGrpSpPr/>
            <p:nvPr/>
          </p:nvGrpSpPr>
          <p:grpSpPr>
            <a:xfrm>
              <a:off x="3230417" y="3103734"/>
              <a:ext cx="282982" cy="280332"/>
              <a:chOff x="2605700" y="3152850"/>
              <a:chExt cx="594125" cy="616250"/>
            </a:xfrm>
          </p:grpSpPr>
          <p:sp>
            <p:nvSpPr>
              <p:cNvPr id="714" name="Google Shape;714;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715" name="Google Shape;715;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16" name="Google Shape;716;p46"/>
            <p:cNvGrpSpPr/>
            <p:nvPr/>
          </p:nvGrpSpPr>
          <p:grpSpPr>
            <a:xfrm>
              <a:off x="3265985" y="3226989"/>
              <a:ext cx="87151" cy="346202"/>
              <a:chOff x="2680375" y="3423800"/>
              <a:chExt cx="182975" cy="761050"/>
            </a:xfrm>
          </p:grpSpPr>
          <p:sp>
            <p:nvSpPr>
              <p:cNvPr id="717" name="Google Shape;717;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718" name="Google Shape;718;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46"/>
            <p:cNvGrpSpPr/>
            <p:nvPr/>
          </p:nvGrpSpPr>
          <p:grpSpPr>
            <a:xfrm>
              <a:off x="3855466" y="3289811"/>
              <a:ext cx="112514" cy="94210"/>
              <a:chOff x="3918000" y="3561900"/>
              <a:chExt cx="236225" cy="207100"/>
            </a:xfrm>
          </p:grpSpPr>
          <p:sp>
            <p:nvSpPr>
              <p:cNvPr id="720" name="Google Shape;720;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721" name="Google Shape;721;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 name="Google Shape;722;p4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25" name="Google Shape;725;p46"/>
            <p:cNvGrpSpPr/>
            <p:nvPr/>
          </p:nvGrpSpPr>
          <p:grpSpPr>
            <a:xfrm>
              <a:off x="2905224" y="2311071"/>
              <a:ext cx="596721" cy="528992"/>
              <a:chOff x="1922950" y="1410350"/>
              <a:chExt cx="1252825" cy="1162875"/>
            </a:xfrm>
          </p:grpSpPr>
          <p:sp>
            <p:nvSpPr>
              <p:cNvPr id="726" name="Google Shape;726;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42" name="Google Shape;742;p4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62" name="Google Shape;762;p4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63" name="Google Shape;763;p4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764;p46"/>
            <p:cNvGrpSpPr/>
            <p:nvPr/>
          </p:nvGrpSpPr>
          <p:grpSpPr>
            <a:xfrm>
              <a:off x="3280929" y="3294542"/>
              <a:ext cx="109894" cy="272224"/>
              <a:chOff x="2711750" y="3572300"/>
              <a:chExt cx="230725" cy="598425"/>
            </a:xfrm>
          </p:grpSpPr>
          <p:sp>
            <p:nvSpPr>
              <p:cNvPr id="765" name="Google Shape;765;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 name="Google Shape;767;p4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 name="Google Shape;768;p46"/>
            <p:cNvGrpSpPr/>
            <p:nvPr/>
          </p:nvGrpSpPr>
          <p:grpSpPr>
            <a:xfrm>
              <a:off x="3790439" y="2408636"/>
              <a:ext cx="73017" cy="75684"/>
              <a:chOff x="3781475" y="1624825"/>
              <a:chExt cx="153300" cy="166375"/>
            </a:xfrm>
          </p:grpSpPr>
          <p:sp>
            <p:nvSpPr>
              <p:cNvPr id="769" name="Google Shape;769;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 name="Google Shape;773;p4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 name="Google Shape;780;p46"/>
            <p:cNvGrpSpPr/>
            <p:nvPr/>
          </p:nvGrpSpPr>
          <p:grpSpPr>
            <a:xfrm>
              <a:off x="4403342" y="3107749"/>
              <a:ext cx="316680" cy="101374"/>
              <a:chOff x="5068275" y="3161675"/>
              <a:chExt cx="664875" cy="222850"/>
            </a:xfrm>
          </p:grpSpPr>
          <p:sp>
            <p:nvSpPr>
              <p:cNvPr id="781" name="Google Shape;781;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 name="Google Shape;785;p4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46"/>
            <p:cNvGrpSpPr/>
            <p:nvPr/>
          </p:nvGrpSpPr>
          <p:grpSpPr>
            <a:xfrm>
              <a:off x="3697513" y="2707266"/>
              <a:ext cx="59549" cy="79733"/>
              <a:chOff x="3586375" y="2281300"/>
              <a:chExt cx="125025" cy="175275"/>
            </a:xfrm>
          </p:grpSpPr>
          <p:sp>
            <p:nvSpPr>
              <p:cNvPr id="815" name="Google Shape;815;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4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 name="Google Shape;818;p46"/>
            <p:cNvGrpSpPr/>
            <p:nvPr/>
          </p:nvGrpSpPr>
          <p:grpSpPr>
            <a:xfrm>
              <a:off x="4513224" y="3221724"/>
              <a:ext cx="274563" cy="280321"/>
              <a:chOff x="5298975" y="3412225"/>
              <a:chExt cx="576450" cy="616225"/>
            </a:xfrm>
          </p:grpSpPr>
          <p:sp>
            <p:nvSpPr>
              <p:cNvPr id="819" name="Google Shape;819;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20" name="Google Shape;820;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46"/>
            <p:cNvGrpSpPr/>
            <p:nvPr/>
          </p:nvGrpSpPr>
          <p:grpSpPr>
            <a:xfrm>
              <a:off x="4824403" y="3421846"/>
              <a:ext cx="110132" cy="130647"/>
              <a:chOff x="5952300" y="3852150"/>
              <a:chExt cx="231225" cy="287200"/>
            </a:xfrm>
          </p:grpSpPr>
          <p:sp>
            <p:nvSpPr>
              <p:cNvPr id="822" name="Google Shape;822;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 name="Google Shape;824;p4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46"/>
            <p:cNvGrpSpPr/>
            <p:nvPr/>
          </p:nvGrpSpPr>
          <p:grpSpPr>
            <a:xfrm>
              <a:off x="4295710" y="3079670"/>
              <a:ext cx="14968" cy="27135"/>
              <a:chOff x="4842300" y="3099950"/>
              <a:chExt cx="31425" cy="59650"/>
            </a:xfrm>
          </p:grpSpPr>
          <p:sp>
            <p:nvSpPr>
              <p:cNvPr id="833" name="Google Shape;833;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 name="Google Shape;837;p4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 name="Google Shape;845;p46"/>
            <p:cNvGrpSpPr/>
            <p:nvPr/>
          </p:nvGrpSpPr>
          <p:grpSpPr>
            <a:xfrm>
              <a:off x="3831056" y="2816010"/>
              <a:ext cx="37378" cy="27612"/>
              <a:chOff x="3866750" y="2520350"/>
              <a:chExt cx="78475" cy="60700"/>
            </a:xfrm>
          </p:grpSpPr>
          <p:sp>
            <p:nvSpPr>
              <p:cNvPr id="846" name="Google Shape;846;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 name="Google Shape;850;p4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67" name="Google Shape;867;p4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79" name="Google Shape;879;p4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 name="Google Shape;892;p46"/>
            <p:cNvGrpSpPr/>
            <p:nvPr/>
          </p:nvGrpSpPr>
          <p:grpSpPr>
            <a:xfrm>
              <a:off x="3632736" y="3051591"/>
              <a:ext cx="63288" cy="45217"/>
              <a:chOff x="3450375" y="3038225"/>
              <a:chExt cx="132875" cy="99400"/>
            </a:xfrm>
          </p:grpSpPr>
          <p:sp>
            <p:nvSpPr>
              <p:cNvPr id="893" name="Google Shape;893;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 name="Google Shape;895;p4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04" name="Google Shape;904;p4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14" name="Google Shape;914;p4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20" name="Google Shape;920;p4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6"/>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46"/>
          <p:cNvGrpSpPr/>
          <p:nvPr/>
        </p:nvGrpSpPr>
        <p:grpSpPr>
          <a:xfrm>
            <a:off x="4725312" y="544080"/>
            <a:ext cx="3548666" cy="1964268"/>
            <a:chOff x="233350" y="949250"/>
            <a:chExt cx="7137300" cy="3802300"/>
          </a:xfrm>
        </p:grpSpPr>
        <p:sp>
          <p:nvSpPr>
            <p:cNvPr id="931" name="Google Shape;931;p4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46"/>
          <p:cNvGrpSpPr/>
          <p:nvPr/>
        </p:nvGrpSpPr>
        <p:grpSpPr>
          <a:xfrm>
            <a:off x="7726617" y="3097734"/>
            <a:ext cx="99863" cy="306916"/>
            <a:chOff x="7564426" y="3224343"/>
            <a:chExt cx="119985" cy="368801"/>
          </a:xfrm>
        </p:grpSpPr>
        <p:sp>
          <p:nvSpPr>
            <p:cNvPr id="983" name="Google Shape;983;p4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46"/>
          <p:cNvGrpSpPr/>
          <p:nvPr/>
        </p:nvGrpSpPr>
        <p:grpSpPr>
          <a:xfrm>
            <a:off x="7307879" y="3097560"/>
            <a:ext cx="170315" cy="307316"/>
            <a:chOff x="8370831" y="3202002"/>
            <a:chExt cx="218129" cy="382376"/>
          </a:xfrm>
        </p:grpSpPr>
        <p:sp>
          <p:nvSpPr>
            <p:cNvPr id="986" name="Google Shape;986;p4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46"/>
          <p:cNvGrpSpPr/>
          <p:nvPr/>
        </p:nvGrpSpPr>
        <p:grpSpPr>
          <a:xfrm>
            <a:off x="7627205" y="4023858"/>
            <a:ext cx="298688" cy="257800"/>
            <a:chOff x="6742064" y="3750480"/>
            <a:chExt cx="399315" cy="344560"/>
          </a:xfrm>
        </p:grpSpPr>
        <p:sp>
          <p:nvSpPr>
            <p:cNvPr id="989" name="Google Shape;989;p4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 name="Google Shape;991;p46"/>
          <p:cNvGrpSpPr/>
          <p:nvPr/>
        </p:nvGrpSpPr>
        <p:grpSpPr>
          <a:xfrm>
            <a:off x="8059131" y="3997448"/>
            <a:ext cx="198487" cy="309779"/>
            <a:chOff x="7248525" y="3739696"/>
            <a:chExt cx="230531" cy="359790"/>
          </a:xfrm>
        </p:grpSpPr>
        <p:sp>
          <p:nvSpPr>
            <p:cNvPr id="992" name="Google Shape;992;p4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46"/>
          <p:cNvGrpSpPr/>
          <p:nvPr/>
        </p:nvGrpSpPr>
        <p:grpSpPr>
          <a:xfrm>
            <a:off x="6933534" y="3097701"/>
            <a:ext cx="179433" cy="306927"/>
            <a:chOff x="7601242" y="3729267"/>
            <a:chExt cx="222566" cy="380803"/>
          </a:xfrm>
        </p:grpSpPr>
        <p:sp>
          <p:nvSpPr>
            <p:cNvPr id="995" name="Google Shape;995;p4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 name="Google Shape;997;p46"/>
          <p:cNvSpPr/>
          <p:nvPr/>
        </p:nvSpPr>
        <p:spPr>
          <a:xfrm>
            <a:off x="8038933" y="3097656"/>
            <a:ext cx="238882" cy="306902"/>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nvGrpSpPr>
          <p:cNvPr id="998" name="Google Shape;998;p46"/>
          <p:cNvGrpSpPr/>
          <p:nvPr/>
        </p:nvGrpSpPr>
        <p:grpSpPr>
          <a:xfrm>
            <a:off x="7668940" y="3547538"/>
            <a:ext cx="215217" cy="306930"/>
            <a:chOff x="8304647" y="3738687"/>
            <a:chExt cx="225076" cy="320956"/>
          </a:xfrm>
        </p:grpSpPr>
        <p:sp>
          <p:nvSpPr>
            <p:cNvPr id="999" name="Google Shape;999;p4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46"/>
          <p:cNvGrpSpPr/>
          <p:nvPr/>
        </p:nvGrpSpPr>
        <p:grpSpPr>
          <a:xfrm>
            <a:off x="8059123" y="3547538"/>
            <a:ext cx="198502" cy="306930"/>
            <a:chOff x="8615101" y="3738687"/>
            <a:chExt cx="207573" cy="320956"/>
          </a:xfrm>
        </p:grpSpPr>
        <p:sp>
          <p:nvSpPr>
            <p:cNvPr id="1003" name="Google Shape;1003;p4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 name="Google Shape;1006;p46"/>
          <p:cNvSpPr/>
          <p:nvPr/>
        </p:nvSpPr>
        <p:spPr>
          <a:xfrm>
            <a:off x="6903801" y="3544361"/>
            <a:ext cx="238899" cy="310107"/>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46"/>
          <p:cNvGrpSpPr/>
          <p:nvPr/>
        </p:nvGrpSpPr>
        <p:grpSpPr>
          <a:xfrm>
            <a:off x="4746786" y="3701808"/>
            <a:ext cx="921718" cy="845049"/>
            <a:chOff x="6015419" y="3716859"/>
            <a:chExt cx="557671" cy="511283"/>
          </a:xfrm>
        </p:grpSpPr>
        <p:sp>
          <p:nvSpPr>
            <p:cNvPr id="1008" name="Google Shape;1008;p4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 name="Google Shape;1009;p46"/>
            <p:cNvGrpSpPr/>
            <p:nvPr/>
          </p:nvGrpSpPr>
          <p:grpSpPr>
            <a:xfrm>
              <a:off x="6036094" y="3716980"/>
              <a:ext cx="529860" cy="510468"/>
              <a:chOff x="6036094" y="3716980"/>
              <a:chExt cx="529860" cy="510468"/>
            </a:xfrm>
          </p:grpSpPr>
          <p:sp>
            <p:nvSpPr>
              <p:cNvPr id="1010" name="Google Shape;1010;p4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 name="Google Shape;1020;p46"/>
          <p:cNvGrpSpPr/>
          <p:nvPr/>
        </p:nvGrpSpPr>
        <p:grpSpPr>
          <a:xfrm>
            <a:off x="5786208" y="2709006"/>
            <a:ext cx="952512" cy="846021"/>
            <a:chOff x="6644304" y="3073628"/>
            <a:chExt cx="576302" cy="511871"/>
          </a:xfrm>
        </p:grpSpPr>
        <p:sp>
          <p:nvSpPr>
            <p:cNvPr id="1021" name="Google Shape;1021;p4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 name="Google Shape;1022;p46"/>
            <p:cNvGrpSpPr/>
            <p:nvPr/>
          </p:nvGrpSpPr>
          <p:grpSpPr>
            <a:xfrm>
              <a:off x="6712169" y="3085440"/>
              <a:ext cx="481622" cy="494913"/>
              <a:chOff x="6712169" y="3085440"/>
              <a:chExt cx="481622" cy="494913"/>
            </a:xfrm>
          </p:grpSpPr>
          <p:sp>
            <p:nvSpPr>
              <p:cNvPr id="1023" name="Google Shape;1023;p4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 name="Google Shape;1028;p4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46"/>
          <p:cNvGrpSpPr/>
          <p:nvPr/>
        </p:nvGrpSpPr>
        <p:grpSpPr>
          <a:xfrm>
            <a:off x="5799155" y="3701417"/>
            <a:ext cx="926610" cy="845163"/>
            <a:chOff x="6652137" y="3716623"/>
            <a:chExt cx="560631" cy="511352"/>
          </a:xfrm>
        </p:grpSpPr>
        <p:sp>
          <p:nvSpPr>
            <p:cNvPr id="1032" name="Google Shape;1032;p46"/>
            <p:cNvSpPr/>
            <p:nvPr/>
          </p:nvSpPr>
          <p:spPr>
            <a:xfrm>
              <a:off x="6652137"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 name="Google Shape;1033;p46"/>
            <p:cNvGrpSpPr/>
            <p:nvPr/>
          </p:nvGrpSpPr>
          <p:grpSpPr>
            <a:xfrm>
              <a:off x="6669657" y="3716715"/>
              <a:ext cx="466779" cy="464290"/>
              <a:chOff x="6669657" y="3716715"/>
              <a:chExt cx="466779" cy="464290"/>
            </a:xfrm>
          </p:grpSpPr>
          <p:sp>
            <p:nvSpPr>
              <p:cNvPr id="1034" name="Google Shape;1034;p4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7" name="Google Shape;1047;p46"/>
          <p:cNvSpPr/>
          <p:nvPr/>
        </p:nvSpPr>
        <p:spPr>
          <a:xfrm>
            <a:off x="6917186" y="4045315"/>
            <a:ext cx="212129" cy="21435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6"/>
          <p:cNvSpPr/>
          <p:nvPr/>
        </p:nvSpPr>
        <p:spPr>
          <a:xfrm flipH="1">
            <a:off x="7287114" y="3547128"/>
            <a:ext cx="211845" cy="307340"/>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 name="Google Shape;1049;p46"/>
          <p:cNvGrpSpPr/>
          <p:nvPr/>
        </p:nvGrpSpPr>
        <p:grpSpPr>
          <a:xfrm>
            <a:off x="4721468" y="2713339"/>
            <a:ext cx="971633" cy="846850"/>
            <a:chOff x="6000100" y="3076250"/>
            <a:chExt cx="587871" cy="512373"/>
          </a:xfrm>
        </p:grpSpPr>
        <p:sp>
          <p:nvSpPr>
            <p:cNvPr id="1050" name="Google Shape;1050;p4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 name="Google Shape;1051;p46"/>
            <p:cNvGrpSpPr/>
            <p:nvPr/>
          </p:nvGrpSpPr>
          <p:grpSpPr>
            <a:xfrm>
              <a:off x="6031360" y="3076713"/>
              <a:ext cx="539107" cy="480965"/>
              <a:chOff x="6031360" y="3076713"/>
              <a:chExt cx="539107" cy="480965"/>
            </a:xfrm>
          </p:grpSpPr>
          <p:sp>
            <p:nvSpPr>
              <p:cNvPr id="1052" name="Google Shape;1052;p4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59" name="Google Shape;1059;p46"/>
          <p:cNvGrpSpPr/>
          <p:nvPr/>
        </p:nvGrpSpPr>
        <p:grpSpPr>
          <a:xfrm>
            <a:off x="870086" y="2643886"/>
            <a:ext cx="3548850" cy="1964628"/>
            <a:chOff x="238125" y="732525"/>
            <a:chExt cx="7130500" cy="4241425"/>
          </a:xfrm>
        </p:grpSpPr>
        <p:sp>
          <p:nvSpPr>
            <p:cNvPr id="1060" name="Google Shape;1060;p4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46"/>
          <p:cNvGrpSpPr/>
          <p:nvPr/>
        </p:nvGrpSpPr>
        <p:grpSpPr>
          <a:xfrm>
            <a:off x="7287063" y="4046391"/>
            <a:ext cx="211977" cy="211977"/>
            <a:chOff x="7810319" y="3921168"/>
            <a:chExt cx="216657" cy="216657"/>
          </a:xfrm>
        </p:grpSpPr>
        <p:grpSp>
          <p:nvGrpSpPr>
            <p:cNvPr id="1175" name="Google Shape;1175;p46"/>
            <p:cNvGrpSpPr/>
            <p:nvPr/>
          </p:nvGrpSpPr>
          <p:grpSpPr>
            <a:xfrm>
              <a:off x="7810319" y="3921168"/>
              <a:ext cx="216657" cy="216657"/>
              <a:chOff x="7592387" y="4175808"/>
              <a:chExt cx="275400" cy="275400"/>
            </a:xfrm>
          </p:grpSpPr>
          <p:sp>
            <p:nvSpPr>
              <p:cNvPr id="1176" name="Google Shape;1176;p46"/>
              <p:cNvSpPr/>
              <p:nvPr/>
            </p:nvSpPr>
            <p:spPr>
              <a:xfrm>
                <a:off x="7592387" y="4175808"/>
                <a:ext cx="275400" cy="275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6"/>
              <p:cNvSpPr/>
              <p:nvPr/>
            </p:nvSpPr>
            <p:spPr>
              <a:xfrm>
                <a:off x="7629620" y="4213049"/>
                <a:ext cx="201000" cy="20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 name="Google Shape;1178;p46"/>
            <p:cNvSpPr/>
            <p:nvPr/>
          </p:nvSpPr>
          <p:spPr>
            <a:xfrm>
              <a:off x="7882502" y="3992680"/>
              <a:ext cx="73800" cy="73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82"/>
        <p:cNvGrpSpPr/>
        <p:nvPr/>
      </p:nvGrpSpPr>
      <p:grpSpPr>
        <a:xfrm>
          <a:off x="0" y="0"/>
          <a:ext cx="0" cy="0"/>
          <a:chOff x="0" y="0"/>
          <a:chExt cx="0" cy="0"/>
        </a:xfrm>
      </p:grpSpPr>
      <p:grpSp>
        <p:nvGrpSpPr>
          <p:cNvPr id="1183" name="Google Shape;1183;p47"/>
          <p:cNvGrpSpPr/>
          <p:nvPr/>
        </p:nvGrpSpPr>
        <p:grpSpPr>
          <a:xfrm>
            <a:off x="3415025" y="563200"/>
            <a:ext cx="1595286" cy="154800"/>
            <a:chOff x="3415025" y="563200"/>
            <a:chExt cx="1595286" cy="154800"/>
          </a:xfrm>
        </p:grpSpPr>
        <p:sp>
          <p:nvSpPr>
            <p:cNvPr id="1184" name="Google Shape;1184;p47"/>
            <p:cNvSpPr/>
            <p:nvPr/>
          </p:nvSpPr>
          <p:spPr>
            <a:xfrm>
              <a:off x="3415025" y="563200"/>
              <a:ext cx="381000" cy="154800"/>
            </a:xfrm>
            <a:prstGeom prst="chevron">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sp>
          <p:nvSpPr>
            <p:cNvPr id="1185" name="Google Shape;1185;p47"/>
            <p:cNvSpPr/>
            <p:nvPr/>
          </p:nvSpPr>
          <p:spPr>
            <a:xfrm>
              <a:off x="3718596" y="563200"/>
              <a:ext cx="381000" cy="1548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sp>
          <p:nvSpPr>
            <p:cNvPr id="1186" name="Google Shape;1186;p47"/>
            <p:cNvSpPr/>
            <p:nvPr/>
          </p:nvSpPr>
          <p:spPr>
            <a:xfrm>
              <a:off x="4022168" y="563200"/>
              <a:ext cx="381000" cy="154800"/>
            </a:xfrm>
            <a:prstGeom prst="chevron">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sp>
          <p:nvSpPr>
            <p:cNvPr id="1187" name="Google Shape;1187;p47"/>
            <p:cNvSpPr/>
            <p:nvPr/>
          </p:nvSpPr>
          <p:spPr>
            <a:xfrm>
              <a:off x="4325739" y="563200"/>
              <a:ext cx="381000" cy="1548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sp>
          <p:nvSpPr>
            <p:cNvPr id="1188" name="Google Shape;1188;p47"/>
            <p:cNvSpPr/>
            <p:nvPr/>
          </p:nvSpPr>
          <p:spPr>
            <a:xfrm>
              <a:off x="4629311" y="563200"/>
              <a:ext cx="381000" cy="154800"/>
            </a:xfrm>
            <a:prstGeom prst="chevron">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000" b="1">
                <a:solidFill>
                  <a:schemeClr val="lt1"/>
                </a:solidFill>
                <a:latin typeface="Inter"/>
                <a:ea typeface="Inter"/>
                <a:cs typeface="Inter"/>
                <a:sym typeface="Inter"/>
              </a:endParaRPr>
            </a:p>
          </p:txBody>
        </p:sp>
      </p:grpSp>
      <p:grpSp>
        <p:nvGrpSpPr>
          <p:cNvPr id="1189" name="Google Shape;1189;p47"/>
          <p:cNvGrpSpPr/>
          <p:nvPr/>
        </p:nvGrpSpPr>
        <p:grpSpPr>
          <a:xfrm>
            <a:off x="6848306" y="2172844"/>
            <a:ext cx="1572551" cy="372635"/>
            <a:chOff x="3417981" y="2143776"/>
            <a:chExt cx="1652186" cy="391506"/>
          </a:xfrm>
        </p:grpSpPr>
        <p:grpSp>
          <p:nvGrpSpPr>
            <p:cNvPr id="1190" name="Google Shape;1190;p47"/>
            <p:cNvGrpSpPr/>
            <p:nvPr/>
          </p:nvGrpSpPr>
          <p:grpSpPr>
            <a:xfrm>
              <a:off x="3417981" y="2143776"/>
              <a:ext cx="502587" cy="318177"/>
              <a:chOff x="3417981" y="2143776"/>
              <a:chExt cx="502587" cy="318177"/>
            </a:xfrm>
          </p:grpSpPr>
          <p:cxnSp>
            <p:nvCxnSpPr>
              <p:cNvPr id="1191" name="Google Shape;1191;p47"/>
              <p:cNvCxnSpPr>
                <a:endCxn id="1192" idx="2"/>
              </p:cNvCxnSpPr>
              <p:nvPr/>
            </p:nvCxnSpPr>
            <p:spPr>
              <a:xfrm>
                <a:off x="3651468" y="2345269"/>
                <a:ext cx="269100" cy="0"/>
              </a:xfrm>
              <a:prstGeom prst="straightConnector1">
                <a:avLst/>
              </a:prstGeom>
              <a:noFill/>
              <a:ln w="19050" cap="flat" cmpd="sng">
                <a:solidFill>
                  <a:schemeClr val="dk2"/>
                </a:solidFill>
                <a:prstDash val="solid"/>
                <a:round/>
                <a:headEnd type="none" w="med" len="med"/>
                <a:tailEnd type="none" w="med" len="med"/>
              </a:ln>
            </p:spPr>
          </p:cxnSp>
          <p:cxnSp>
            <p:nvCxnSpPr>
              <p:cNvPr id="1193" name="Google Shape;1193;p47"/>
              <p:cNvCxnSpPr>
                <a:stCxn id="1194" idx="0"/>
              </p:cNvCxnSpPr>
              <p:nvPr/>
            </p:nvCxnSpPr>
            <p:spPr>
              <a:xfrm rot="10800000">
                <a:off x="3534651" y="2143776"/>
                <a:ext cx="0" cy="114600"/>
              </a:xfrm>
              <a:prstGeom prst="straightConnector1">
                <a:avLst/>
              </a:prstGeom>
              <a:noFill/>
              <a:ln w="19050" cap="flat" cmpd="sng">
                <a:solidFill>
                  <a:schemeClr val="lt1"/>
                </a:solidFill>
                <a:prstDash val="solid"/>
                <a:round/>
                <a:headEnd type="none" w="med" len="med"/>
                <a:tailEnd type="none" w="med" len="med"/>
              </a:ln>
            </p:spPr>
          </p:cxnSp>
          <p:sp>
            <p:nvSpPr>
              <p:cNvPr id="1195" name="Google Shape;1195;p47"/>
              <p:cNvSpPr/>
              <p:nvPr/>
            </p:nvSpPr>
            <p:spPr>
              <a:xfrm>
                <a:off x="3417981" y="2228553"/>
                <a:ext cx="233400" cy="233400"/>
              </a:xfrm>
              <a:prstGeom prst="ellipse">
                <a:avLst/>
              </a:prstGeom>
              <a:no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7"/>
              <p:cNvSpPr/>
              <p:nvPr/>
            </p:nvSpPr>
            <p:spPr>
              <a:xfrm>
                <a:off x="3447801" y="2258376"/>
                <a:ext cx="173700" cy="17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 name="Google Shape;1196;p47"/>
            <p:cNvGrpSpPr/>
            <p:nvPr/>
          </p:nvGrpSpPr>
          <p:grpSpPr>
            <a:xfrm>
              <a:off x="3890753" y="2228450"/>
              <a:ext cx="502800" cy="306832"/>
              <a:chOff x="3890753" y="2228450"/>
              <a:chExt cx="502800" cy="306832"/>
            </a:xfrm>
          </p:grpSpPr>
          <p:cxnSp>
            <p:nvCxnSpPr>
              <p:cNvPr id="1197" name="Google Shape;1197;p47"/>
              <p:cNvCxnSpPr>
                <a:stCxn id="1198" idx="6"/>
                <a:endCxn id="1199" idx="2"/>
              </p:cNvCxnSpPr>
              <p:nvPr/>
            </p:nvCxnSpPr>
            <p:spPr>
              <a:xfrm>
                <a:off x="4124453" y="2345300"/>
                <a:ext cx="269100" cy="0"/>
              </a:xfrm>
              <a:prstGeom prst="straightConnector1">
                <a:avLst/>
              </a:prstGeom>
              <a:noFill/>
              <a:ln w="19050" cap="flat" cmpd="sng">
                <a:solidFill>
                  <a:schemeClr val="lt2"/>
                </a:solidFill>
                <a:prstDash val="solid"/>
                <a:round/>
                <a:headEnd type="none" w="med" len="med"/>
                <a:tailEnd type="none" w="med" len="med"/>
              </a:ln>
            </p:spPr>
          </p:cxnSp>
          <p:cxnSp>
            <p:nvCxnSpPr>
              <p:cNvPr id="1200" name="Google Shape;1200;p47"/>
              <p:cNvCxnSpPr/>
              <p:nvPr/>
            </p:nvCxnSpPr>
            <p:spPr>
              <a:xfrm>
                <a:off x="4007365" y="2432082"/>
                <a:ext cx="0" cy="103200"/>
              </a:xfrm>
              <a:prstGeom prst="straightConnector1">
                <a:avLst/>
              </a:prstGeom>
              <a:noFill/>
              <a:ln w="19050" cap="flat" cmpd="sng">
                <a:solidFill>
                  <a:schemeClr val="dk2"/>
                </a:solidFill>
                <a:prstDash val="solid"/>
                <a:round/>
                <a:headEnd type="none" w="med" len="med"/>
                <a:tailEnd type="none" w="med" len="med"/>
              </a:ln>
            </p:spPr>
          </p:cxnSp>
          <p:sp>
            <p:nvSpPr>
              <p:cNvPr id="1198" name="Google Shape;1198;p47"/>
              <p:cNvSpPr/>
              <p:nvPr/>
            </p:nvSpPr>
            <p:spPr>
              <a:xfrm>
                <a:off x="3890753" y="2228450"/>
                <a:ext cx="233700" cy="233700"/>
              </a:xfrm>
              <a:prstGeom prst="ellipse">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7"/>
              <p:cNvSpPr/>
              <p:nvPr/>
            </p:nvSpPr>
            <p:spPr>
              <a:xfrm>
                <a:off x="3920568" y="2258269"/>
                <a:ext cx="174000" cy="174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47"/>
            <p:cNvGrpSpPr/>
            <p:nvPr/>
          </p:nvGrpSpPr>
          <p:grpSpPr>
            <a:xfrm>
              <a:off x="4363849" y="2143776"/>
              <a:ext cx="502800" cy="318177"/>
              <a:chOff x="4363849" y="2143776"/>
              <a:chExt cx="502800" cy="318177"/>
            </a:xfrm>
          </p:grpSpPr>
          <p:cxnSp>
            <p:nvCxnSpPr>
              <p:cNvPr id="1202" name="Google Shape;1202;p47"/>
              <p:cNvCxnSpPr>
                <a:stCxn id="1203" idx="6"/>
                <a:endCxn id="1204" idx="2"/>
              </p:cNvCxnSpPr>
              <p:nvPr/>
            </p:nvCxnSpPr>
            <p:spPr>
              <a:xfrm>
                <a:off x="4597249" y="2345253"/>
                <a:ext cx="269400" cy="0"/>
              </a:xfrm>
              <a:prstGeom prst="straightConnector1">
                <a:avLst/>
              </a:prstGeom>
              <a:noFill/>
              <a:ln w="19050" cap="flat" cmpd="sng">
                <a:solidFill>
                  <a:schemeClr val="accent1"/>
                </a:solidFill>
                <a:prstDash val="solid"/>
                <a:round/>
                <a:headEnd type="none" w="med" len="med"/>
                <a:tailEnd type="none" w="med" len="med"/>
              </a:ln>
            </p:spPr>
          </p:cxnSp>
          <p:cxnSp>
            <p:nvCxnSpPr>
              <p:cNvPr id="1205" name="Google Shape;1205;p47"/>
              <p:cNvCxnSpPr>
                <a:stCxn id="1199" idx="0"/>
              </p:cNvCxnSpPr>
              <p:nvPr/>
            </p:nvCxnSpPr>
            <p:spPr>
              <a:xfrm rot="10800000">
                <a:off x="4480518" y="2143776"/>
                <a:ext cx="0" cy="114600"/>
              </a:xfrm>
              <a:prstGeom prst="straightConnector1">
                <a:avLst/>
              </a:prstGeom>
              <a:noFill/>
              <a:ln w="19050" cap="flat" cmpd="sng">
                <a:solidFill>
                  <a:schemeClr val="lt2"/>
                </a:solidFill>
                <a:prstDash val="solid"/>
                <a:round/>
                <a:headEnd type="none" w="med" len="med"/>
                <a:tailEnd type="none" w="med" len="med"/>
              </a:ln>
            </p:spPr>
          </p:cxnSp>
          <p:sp>
            <p:nvSpPr>
              <p:cNvPr id="1203" name="Google Shape;1203;p47"/>
              <p:cNvSpPr/>
              <p:nvPr/>
            </p:nvSpPr>
            <p:spPr>
              <a:xfrm>
                <a:off x="4363849" y="2228553"/>
                <a:ext cx="233400" cy="2334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7"/>
              <p:cNvSpPr/>
              <p:nvPr/>
            </p:nvSpPr>
            <p:spPr>
              <a:xfrm>
                <a:off x="4393668" y="2258376"/>
                <a:ext cx="173700" cy="17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47"/>
            <p:cNvGrpSpPr/>
            <p:nvPr/>
          </p:nvGrpSpPr>
          <p:grpSpPr>
            <a:xfrm>
              <a:off x="4836768" y="2228553"/>
              <a:ext cx="233400" cy="306563"/>
              <a:chOff x="4836768" y="2228553"/>
              <a:chExt cx="233400" cy="306563"/>
            </a:xfrm>
          </p:grpSpPr>
          <p:cxnSp>
            <p:nvCxnSpPr>
              <p:cNvPr id="1207" name="Google Shape;1207;p47"/>
              <p:cNvCxnSpPr/>
              <p:nvPr/>
            </p:nvCxnSpPr>
            <p:spPr>
              <a:xfrm>
                <a:off x="4953531" y="2432216"/>
                <a:ext cx="0" cy="102900"/>
              </a:xfrm>
              <a:prstGeom prst="straightConnector1">
                <a:avLst/>
              </a:prstGeom>
              <a:noFill/>
              <a:ln w="19050" cap="flat" cmpd="sng">
                <a:solidFill>
                  <a:schemeClr val="accent1"/>
                </a:solidFill>
                <a:prstDash val="solid"/>
                <a:round/>
                <a:headEnd type="none" w="med" len="med"/>
                <a:tailEnd type="none" w="med" len="med"/>
              </a:ln>
            </p:spPr>
          </p:cxnSp>
          <p:sp>
            <p:nvSpPr>
              <p:cNvPr id="1208" name="Google Shape;1208;p47"/>
              <p:cNvSpPr/>
              <p:nvPr/>
            </p:nvSpPr>
            <p:spPr>
              <a:xfrm>
                <a:off x="4836768" y="2228553"/>
                <a:ext cx="233400" cy="233400"/>
              </a:xfrm>
              <a:prstGeom prst="ellipse">
                <a:avLst/>
              </a:prstGeom>
              <a:noFill/>
              <a:ln w="2857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7"/>
              <p:cNvSpPr/>
              <p:nvPr/>
            </p:nvSpPr>
            <p:spPr>
              <a:xfrm>
                <a:off x="4866587" y="2258376"/>
                <a:ext cx="173700" cy="17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9" name="Google Shape;1209;p47"/>
          <p:cNvGrpSpPr/>
          <p:nvPr/>
        </p:nvGrpSpPr>
        <p:grpSpPr>
          <a:xfrm>
            <a:off x="6838789" y="1191994"/>
            <a:ext cx="1581844" cy="732818"/>
            <a:chOff x="634175" y="2986275"/>
            <a:chExt cx="3147949" cy="1458344"/>
          </a:xfrm>
        </p:grpSpPr>
        <p:cxnSp>
          <p:nvCxnSpPr>
            <p:cNvPr id="1210" name="Google Shape;1210;p47"/>
            <p:cNvCxnSpPr>
              <a:stCxn id="1211" idx="4"/>
              <a:endCxn id="1212" idx="0"/>
            </p:cNvCxnSpPr>
            <p:nvPr/>
          </p:nvCxnSpPr>
          <p:spPr>
            <a:xfrm>
              <a:off x="929975" y="3577875"/>
              <a:ext cx="591300" cy="275100"/>
            </a:xfrm>
            <a:prstGeom prst="straightConnector1">
              <a:avLst/>
            </a:prstGeom>
            <a:noFill/>
            <a:ln w="19050" cap="flat" cmpd="sng">
              <a:solidFill>
                <a:schemeClr val="lt1"/>
              </a:solidFill>
              <a:prstDash val="solid"/>
              <a:round/>
              <a:headEnd type="none" w="med" len="med"/>
              <a:tailEnd type="none" w="med" len="med"/>
            </a:ln>
          </p:spPr>
        </p:cxnSp>
        <p:cxnSp>
          <p:nvCxnSpPr>
            <p:cNvPr id="1213" name="Google Shape;1213;p47"/>
            <p:cNvCxnSpPr>
              <a:stCxn id="1212" idx="0"/>
              <a:endCxn id="1214" idx="4"/>
            </p:cNvCxnSpPr>
            <p:nvPr/>
          </p:nvCxnSpPr>
          <p:spPr>
            <a:xfrm rot="10800000" flipH="1">
              <a:off x="1521366" y="3577919"/>
              <a:ext cx="686700" cy="275100"/>
            </a:xfrm>
            <a:prstGeom prst="straightConnector1">
              <a:avLst/>
            </a:prstGeom>
            <a:noFill/>
            <a:ln w="19050" cap="flat" cmpd="sng">
              <a:solidFill>
                <a:schemeClr val="dk2"/>
              </a:solidFill>
              <a:prstDash val="solid"/>
              <a:round/>
              <a:headEnd type="none" w="med" len="med"/>
              <a:tailEnd type="none" w="med" len="med"/>
            </a:ln>
          </p:spPr>
        </p:cxnSp>
        <p:cxnSp>
          <p:nvCxnSpPr>
            <p:cNvPr id="1215" name="Google Shape;1215;p47"/>
            <p:cNvCxnSpPr>
              <a:stCxn id="1214" idx="4"/>
              <a:endCxn id="1216" idx="0"/>
            </p:cNvCxnSpPr>
            <p:nvPr/>
          </p:nvCxnSpPr>
          <p:spPr>
            <a:xfrm>
              <a:off x="2208152" y="3577875"/>
              <a:ext cx="686700" cy="275100"/>
            </a:xfrm>
            <a:prstGeom prst="straightConnector1">
              <a:avLst/>
            </a:prstGeom>
            <a:noFill/>
            <a:ln w="19050" cap="flat" cmpd="sng">
              <a:solidFill>
                <a:schemeClr val="lt2"/>
              </a:solidFill>
              <a:prstDash val="solid"/>
              <a:round/>
              <a:headEnd type="none" w="med" len="med"/>
              <a:tailEnd type="none" w="med" len="med"/>
            </a:ln>
          </p:spPr>
        </p:cxnSp>
        <p:cxnSp>
          <p:nvCxnSpPr>
            <p:cNvPr id="1217" name="Google Shape;1217;p47"/>
            <p:cNvCxnSpPr>
              <a:stCxn id="1216" idx="0"/>
              <a:endCxn id="1218" idx="4"/>
            </p:cNvCxnSpPr>
            <p:nvPr/>
          </p:nvCxnSpPr>
          <p:spPr>
            <a:xfrm rot="10800000" flipH="1">
              <a:off x="2894933" y="3577918"/>
              <a:ext cx="591300" cy="275100"/>
            </a:xfrm>
            <a:prstGeom prst="straightConnector1">
              <a:avLst/>
            </a:prstGeom>
            <a:noFill/>
            <a:ln w="19050" cap="flat" cmpd="sng">
              <a:solidFill>
                <a:schemeClr val="accent1"/>
              </a:solidFill>
              <a:prstDash val="solid"/>
              <a:round/>
              <a:headEnd type="none" w="med" len="med"/>
              <a:tailEnd type="none" w="med" len="med"/>
            </a:ln>
          </p:spPr>
        </p:cxnSp>
        <p:sp>
          <p:nvSpPr>
            <p:cNvPr id="1218" name="Google Shape;1218;p47"/>
            <p:cNvSpPr/>
            <p:nvPr/>
          </p:nvSpPr>
          <p:spPr>
            <a:xfrm>
              <a:off x="3190524" y="2986275"/>
              <a:ext cx="591600" cy="591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214" name="Google Shape;1214;p47"/>
            <p:cNvSpPr/>
            <p:nvPr/>
          </p:nvSpPr>
          <p:spPr>
            <a:xfrm>
              <a:off x="1912352" y="2986275"/>
              <a:ext cx="591600" cy="5916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211" name="Google Shape;1211;p47"/>
            <p:cNvSpPr/>
            <p:nvPr/>
          </p:nvSpPr>
          <p:spPr>
            <a:xfrm>
              <a:off x="634175" y="2986275"/>
              <a:ext cx="591600" cy="591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216" name="Google Shape;1216;p47"/>
            <p:cNvSpPr/>
            <p:nvPr/>
          </p:nvSpPr>
          <p:spPr>
            <a:xfrm>
              <a:off x="2599133" y="3853018"/>
              <a:ext cx="591600" cy="5916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212" name="Google Shape;1212;p47"/>
            <p:cNvSpPr/>
            <p:nvPr/>
          </p:nvSpPr>
          <p:spPr>
            <a:xfrm>
              <a:off x="1225566" y="3853019"/>
              <a:ext cx="591600" cy="5916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219" name="Google Shape;1219;p47"/>
          <p:cNvGrpSpPr/>
          <p:nvPr/>
        </p:nvGrpSpPr>
        <p:grpSpPr>
          <a:xfrm>
            <a:off x="5238046" y="537481"/>
            <a:ext cx="1415678" cy="2044436"/>
            <a:chOff x="5267818" y="537481"/>
            <a:chExt cx="1415678" cy="2044436"/>
          </a:xfrm>
        </p:grpSpPr>
        <p:sp>
          <p:nvSpPr>
            <p:cNvPr id="1220" name="Google Shape;1220;p47"/>
            <p:cNvSpPr/>
            <p:nvPr/>
          </p:nvSpPr>
          <p:spPr>
            <a:xfrm>
              <a:off x="5267818" y="537481"/>
              <a:ext cx="424500" cy="424500"/>
            </a:xfrm>
            <a:prstGeom prst="flowChartConnector">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7"/>
            <p:cNvSpPr/>
            <p:nvPr/>
          </p:nvSpPr>
          <p:spPr>
            <a:xfrm>
              <a:off x="6258996" y="537481"/>
              <a:ext cx="424500" cy="424500"/>
            </a:xfrm>
            <a:prstGeom prst="flowChartConnector">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7"/>
            <p:cNvSpPr/>
            <p:nvPr/>
          </p:nvSpPr>
          <p:spPr>
            <a:xfrm>
              <a:off x="6258996" y="1347449"/>
              <a:ext cx="424500" cy="424500"/>
            </a:xfrm>
            <a:prstGeom prst="flowChartConnector">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3" name="Google Shape;1223;p47"/>
            <p:cNvCxnSpPr>
              <a:stCxn id="1220" idx="6"/>
              <a:endCxn id="1221" idx="2"/>
            </p:cNvCxnSpPr>
            <p:nvPr/>
          </p:nvCxnSpPr>
          <p:spPr>
            <a:xfrm>
              <a:off x="5692318" y="749731"/>
              <a:ext cx="566700" cy="600"/>
            </a:xfrm>
            <a:prstGeom prst="bentConnector3">
              <a:avLst>
                <a:gd name="adj1" fmla="val 49998"/>
              </a:avLst>
            </a:prstGeom>
            <a:noFill/>
            <a:ln w="19050" cap="flat" cmpd="sng">
              <a:solidFill>
                <a:schemeClr val="lt1"/>
              </a:solidFill>
              <a:prstDash val="solid"/>
              <a:round/>
              <a:headEnd type="none" w="med" len="med"/>
              <a:tailEnd type="none" w="med" len="med"/>
            </a:ln>
          </p:spPr>
        </p:cxnSp>
        <p:cxnSp>
          <p:nvCxnSpPr>
            <p:cNvPr id="1224" name="Google Shape;1224;p47"/>
            <p:cNvCxnSpPr>
              <a:stCxn id="1221" idx="4"/>
              <a:endCxn id="1225" idx="0"/>
            </p:cNvCxnSpPr>
            <p:nvPr/>
          </p:nvCxnSpPr>
          <p:spPr>
            <a:xfrm rot="5400000">
              <a:off x="5782896" y="659131"/>
              <a:ext cx="385500" cy="991200"/>
            </a:xfrm>
            <a:prstGeom prst="bentConnector3">
              <a:avLst>
                <a:gd name="adj1" fmla="val 49996"/>
              </a:avLst>
            </a:prstGeom>
            <a:noFill/>
            <a:ln w="19050" cap="flat" cmpd="sng">
              <a:solidFill>
                <a:schemeClr val="dk2"/>
              </a:solidFill>
              <a:prstDash val="solid"/>
              <a:round/>
              <a:headEnd type="none" w="med" len="med"/>
              <a:tailEnd type="none" w="med" len="med"/>
            </a:ln>
          </p:spPr>
        </p:cxnSp>
        <p:cxnSp>
          <p:nvCxnSpPr>
            <p:cNvPr id="1226" name="Google Shape;1226;p47"/>
            <p:cNvCxnSpPr>
              <a:stCxn id="1225" idx="6"/>
              <a:endCxn id="1222" idx="2"/>
            </p:cNvCxnSpPr>
            <p:nvPr/>
          </p:nvCxnSpPr>
          <p:spPr>
            <a:xfrm>
              <a:off x="5692318" y="1559699"/>
              <a:ext cx="566700" cy="600"/>
            </a:xfrm>
            <a:prstGeom prst="bentConnector3">
              <a:avLst>
                <a:gd name="adj1" fmla="val 49998"/>
              </a:avLst>
            </a:prstGeom>
            <a:noFill/>
            <a:ln w="19050" cap="flat" cmpd="sng">
              <a:solidFill>
                <a:schemeClr val="lt2"/>
              </a:solidFill>
              <a:prstDash val="solid"/>
              <a:round/>
              <a:headEnd type="none" w="med" len="med"/>
              <a:tailEnd type="none" w="med" len="med"/>
            </a:ln>
          </p:spPr>
        </p:cxnSp>
        <p:cxnSp>
          <p:nvCxnSpPr>
            <p:cNvPr id="1227" name="Google Shape;1227;p47"/>
            <p:cNvCxnSpPr>
              <a:stCxn id="1222" idx="4"/>
              <a:endCxn id="1228" idx="0"/>
            </p:cNvCxnSpPr>
            <p:nvPr/>
          </p:nvCxnSpPr>
          <p:spPr>
            <a:xfrm rot="5400000">
              <a:off x="5782896" y="1469099"/>
              <a:ext cx="385500" cy="991200"/>
            </a:xfrm>
            <a:prstGeom prst="bentConnector3">
              <a:avLst>
                <a:gd name="adj1" fmla="val 49996"/>
              </a:avLst>
            </a:prstGeom>
            <a:noFill/>
            <a:ln w="19050" cap="flat" cmpd="sng">
              <a:solidFill>
                <a:schemeClr val="accent1"/>
              </a:solidFill>
              <a:prstDash val="solid"/>
              <a:round/>
              <a:headEnd type="none" w="med" len="med"/>
              <a:tailEnd type="none" w="med" len="med"/>
            </a:ln>
          </p:spPr>
        </p:cxnSp>
        <p:sp>
          <p:nvSpPr>
            <p:cNvPr id="1225" name="Google Shape;1225;p47"/>
            <p:cNvSpPr/>
            <p:nvPr/>
          </p:nvSpPr>
          <p:spPr>
            <a:xfrm>
              <a:off x="5267818" y="1347449"/>
              <a:ext cx="424500" cy="424500"/>
            </a:xfrm>
            <a:prstGeom prst="flowChartConnector">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7"/>
            <p:cNvSpPr/>
            <p:nvPr/>
          </p:nvSpPr>
          <p:spPr>
            <a:xfrm>
              <a:off x="5267818" y="2157418"/>
              <a:ext cx="424500" cy="424500"/>
            </a:xfrm>
            <a:prstGeom prst="flowChartConnector">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7"/>
            <p:cNvSpPr/>
            <p:nvPr/>
          </p:nvSpPr>
          <p:spPr>
            <a:xfrm>
              <a:off x="6258996" y="2157418"/>
              <a:ext cx="424500" cy="424500"/>
            </a:xfrm>
            <a:prstGeom prst="flowChartConnector">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0" name="Google Shape;1230;p47"/>
            <p:cNvCxnSpPr>
              <a:endCxn id="1229" idx="2"/>
            </p:cNvCxnSpPr>
            <p:nvPr/>
          </p:nvCxnSpPr>
          <p:spPr>
            <a:xfrm>
              <a:off x="5691996" y="2369068"/>
              <a:ext cx="567000" cy="600"/>
            </a:xfrm>
            <a:prstGeom prst="bentConnector3">
              <a:avLst>
                <a:gd name="adj1" fmla="val 50000"/>
              </a:avLst>
            </a:prstGeom>
            <a:noFill/>
            <a:ln w="19050" cap="flat" cmpd="sng">
              <a:solidFill>
                <a:schemeClr val="lt1"/>
              </a:solidFill>
              <a:prstDash val="solid"/>
              <a:round/>
              <a:headEnd type="none" w="med" len="med"/>
              <a:tailEnd type="none" w="med" len="med"/>
            </a:ln>
          </p:spPr>
        </p:cxnSp>
      </p:grpSp>
      <p:grpSp>
        <p:nvGrpSpPr>
          <p:cNvPr id="1231" name="Google Shape;1231;p47"/>
          <p:cNvGrpSpPr/>
          <p:nvPr/>
        </p:nvGrpSpPr>
        <p:grpSpPr>
          <a:xfrm>
            <a:off x="5238286" y="2931807"/>
            <a:ext cx="1415438" cy="653529"/>
            <a:chOff x="1187400" y="2464355"/>
            <a:chExt cx="6769193" cy="2306846"/>
          </a:xfrm>
        </p:grpSpPr>
        <p:sp>
          <p:nvSpPr>
            <p:cNvPr id="1232" name="Google Shape;1232;p47"/>
            <p:cNvSpPr/>
            <p:nvPr/>
          </p:nvSpPr>
          <p:spPr>
            <a:xfrm>
              <a:off x="3802943" y="2464355"/>
              <a:ext cx="1538100" cy="4425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233" name="Google Shape;1233;p47"/>
            <p:cNvSpPr/>
            <p:nvPr/>
          </p:nvSpPr>
          <p:spPr>
            <a:xfrm>
              <a:off x="5573240" y="3314381"/>
              <a:ext cx="1538100" cy="442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34" name="Google Shape;1234;p47"/>
            <p:cNvSpPr/>
            <p:nvPr/>
          </p:nvSpPr>
          <p:spPr>
            <a:xfrm>
              <a:off x="2032647" y="3314381"/>
              <a:ext cx="1538100" cy="442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35" name="Google Shape;1235;p47"/>
            <p:cNvSpPr/>
            <p:nvPr/>
          </p:nvSpPr>
          <p:spPr>
            <a:xfrm>
              <a:off x="1187400" y="43287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36" name="Google Shape;1236;p47"/>
            <p:cNvSpPr/>
            <p:nvPr/>
          </p:nvSpPr>
          <p:spPr>
            <a:xfrm>
              <a:off x="2877893" y="43287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37" name="Google Shape;1237;p47"/>
            <p:cNvSpPr/>
            <p:nvPr/>
          </p:nvSpPr>
          <p:spPr>
            <a:xfrm>
              <a:off x="4728000" y="43287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38" name="Google Shape;1238;p47"/>
            <p:cNvSpPr/>
            <p:nvPr/>
          </p:nvSpPr>
          <p:spPr>
            <a:xfrm>
              <a:off x="6418493" y="4328701"/>
              <a:ext cx="1538100" cy="4425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239" name="Google Shape;1239;p47"/>
            <p:cNvCxnSpPr>
              <a:stCxn id="1232" idx="2"/>
              <a:endCxn id="1233" idx="0"/>
            </p:cNvCxnSpPr>
            <p:nvPr/>
          </p:nvCxnSpPr>
          <p:spPr>
            <a:xfrm rot="-5400000" flipH="1">
              <a:off x="5253443" y="2225405"/>
              <a:ext cx="407400" cy="1770300"/>
            </a:xfrm>
            <a:prstGeom prst="bentConnector3">
              <a:avLst>
                <a:gd name="adj1" fmla="val 50015"/>
              </a:avLst>
            </a:prstGeom>
            <a:noFill/>
            <a:ln w="19050" cap="flat" cmpd="sng">
              <a:solidFill>
                <a:schemeClr val="dk2"/>
              </a:solidFill>
              <a:prstDash val="solid"/>
              <a:round/>
              <a:headEnd type="none" w="sm" len="sm"/>
              <a:tailEnd type="none" w="sm" len="sm"/>
            </a:ln>
          </p:spPr>
        </p:cxnSp>
        <p:cxnSp>
          <p:nvCxnSpPr>
            <p:cNvPr id="1240" name="Google Shape;1240;p47"/>
            <p:cNvCxnSpPr>
              <a:stCxn id="1234" idx="0"/>
              <a:endCxn id="1232" idx="2"/>
            </p:cNvCxnSpPr>
            <p:nvPr/>
          </p:nvCxnSpPr>
          <p:spPr>
            <a:xfrm rot="-5400000">
              <a:off x="3483147" y="2225531"/>
              <a:ext cx="407400" cy="1770300"/>
            </a:xfrm>
            <a:prstGeom prst="bentConnector3">
              <a:avLst>
                <a:gd name="adj1" fmla="val 50015"/>
              </a:avLst>
            </a:prstGeom>
            <a:noFill/>
            <a:ln w="19050" cap="flat" cmpd="sng">
              <a:solidFill>
                <a:schemeClr val="dk2"/>
              </a:solidFill>
              <a:prstDash val="solid"/>
              <a:round/>
              <a:headEnd type="none" w="sm" len="sm"/>
              <a:tailEnd type="none" w="sm" len="sm"/>
            </a:ln>
          </p:spPr>
        </p:cxnSp>
        <p:cxnSp>
          <p:nvCxnSpPr>
            <p:cNvPr id="1241" name="Google Shape;1241;p47"/>
            <p:cNvCxnSpPr>
              <a:stCxn id="1234" idx="2"/>
              <a:endCxn id="1236" idx="0"/>
            </p:cNvCxnSpPr>
            <p:nvPr/>
          </p:nvCxnSpPr>
          <p:spPr>
            <a:xfrm rot="-5400000" flipH="1">
              <a:off x="2938347" y="3620231"/>
              <a:ext cx="571800" cy="845100"/>
            </a:xfrm>
            <a:prstGeom prst="bentConnector3">
              <a:avLst>
                <a:gd name="adj1" fmla="val 50002"/>
              </a:avLst>
            </a:prstGeom>
            <a:noFill/>
            <a:ln w="19050" cap="flat" cmpd="sng">
              <a:solidFill>
                <a:schemeClr val="lt2"/>
              </a:solidFill>
              <a:prstDash val="solid"/>
              <a:round/>
              <a:headEnd type="none" w="sm" len="sm"/>
              <a:tailEnd type="none" w="sm" len="sm"/>
            </a:ln>
          </p:spPr>
        </p:cxnSp>
        <p:cxnSp>
          <p:nvCxnSpPr>
            <p:cNvPr id="1242" name="Google Shape;1242;p47"/>
            <p:cNvCxnSpPr>
              <a:stCxn id="1235" idx="0"/>
              <a:endCxn id="1234" idx="2"/>
            </p:cNvCxnSpPr>
            <p:nvPr/>
          </p:nvCxnSpPr>
          <p:spPr>
            <a:xfrm rot="-5400000">
              <a:off x="2093100" y="3620251"/>
              <a:ext cx="571800" cy="845100"/>
            </a:xfrm>
            <a:prstGeom prst="bentConnector3">
              <a:avLst>
                <a:gd name="adj1" fmla="val 50002"/>
              </a:avLst>
            </a:prstGeom>
            <a:noFill/>
            <a:ln w="19050" cap="flat" cmpd="sng">
              <a:solidFill>
                <a:schemeClr val="lt2"/>
              </a:solidFill>
              <a:prstDash val="solid"/>
              <a:round/>
              <a:headEnd type="none" w="sm" len="sm"/>
              <a:tailEnd type="none" w="sm" len="sm"/>
            </a:ln>
          </p:spPr>
        </p:cxnSp>
        <p:cxnSp>
          <p:nvCxnSpPr>
            <p:cNvPr id="1243" name="Google Shape;1243;p47"/>
            <p:cNvCxnSpPr>
              <a:stCxn id="1233" idx="2"/>
              <a:endCxn id="1238" idx="0"/>
            </p:cNvCxnSpPr>
            <p:nvPr/>
          </p:nvCxnSpPr>
          <p:spPr>
            <a:xfrm rot="-5400000" flipH="1">
              <a:off x="6479090" y="3620081"/>
              <a:ext cx="571800" cy="845400"/>
            </a:xfrm>
            <a:prstGeom prst="bentConnector3">
              <a:avLst>
                <a:gd name="adj1" fmla="val 50002"/>
              </a:avLst>
            </a:prstGeom>
            <a:noFill/>
            <a:ln w="19050" cap="flat" cmpd="sng">
              <a:solidFill>
                <a:schemeClr val="lt2"/>
              </a:solidFill>
              <a:prstDash val="solid"/>
              <a:round/>
              <a:headEnd type="none" w="sm" len="sm"/>
              <a:tailEnd type="none" w="sm" len="sm"/>
            </a:ln>
          </p:spPr>
        </p:cxnSp>
        <p:cxnSp>
          <p:nvCxnSpPr>
            <p:cNvPr id="1244" name="Google Shape;1244;p47"/>
            <p:cNvCxnSpPr>
              <a:stCxn id="1237" idx="0"/>
              <a:endCxn id="1233" idx="2"/>
            </p:cNvCxnSpPr>
            <p:nvPr/>
          </p:nvCxnSpPr>
          <p:spPr>
            <a:xfrm rot="-5400000">
              <a:off x="5633700" y="3620251"/>
              <a:ext cx="571800" cy="845100"/>
            </a:xfrm>
            <a:prstGeom prst="bentConnector3">
              <a:avLst>
                <a:gd name="adj1" fmla="val 50002"/>
              </a:avLst>
            </a:prstGeom>
            <a:noFill/>
            <a:ln w="19050" cap="flat" cmpd="sng">
              <a:solidFill>
                <a:schemeClr val="lt2"/>
              </a:solidFill>
              <a:prstDash val="solid"/>
              <a:round/>
              <a:headEnd type="none" w="sm" len="sm"/>
              <a:tailEnd type="none" w="sm" len="sm"/>
            </a:ln>
          </p:spPr>
        </p:cxnSp>
      </p:grpSp>
      <p:grpSp>
        <p:nvGrpSpPr>
          <p:cNvPr id="1245" name="Google Shape;1245;p47"/>
          <p:cNvGrpSpPr/>
          <p:nvPr/>
        </p:nvGrpSpPr>
        <p:grpSpPr>
          <a:xfrm>
            <a:off x="722344" y="537474"/>
            <a:ext cx="2507605" cy="206262"/>
            <a:chOff x="725394" y="969857"/>
            <a:chExt cx="2507605" cy="206262"/>
          </a:xfrm>
        </p:grpSpPr>
        <p:grpSp>
          <p:nvGrpSpPr>
            <p:cNvPr id="1246" name="Google Shape;1246;p47"/>
            <p:cNvGrpSpPr/>
            <p:nvPr/>
          </p:nvGrpSpPr>
          <p:grpSpPr>
            <a:xfrm>
              <a:off x="725394" y="969857"/>
              <a:ext cx="609022" cy="123212"/>
              <a:chOff x="881025" y="2800065"/>
              <a:chExt cx="2009975" cy="412910"/>
            </a:xfrm>
          </p:grpSpPr>
          <p:sp>
            <p:nvSpPr>
              <p:cNvPr id="1247" name="Google Shape;1247;p47"/>
              <p:cNvSpPr/>
              <p:nvPr/>
            </p:nvSpPr>
            <p:spPr>
              <a:xfrm>
                <a:off x="932600" y="3079475"/>
                <a:ext cx="1958400" cy="1335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 name="Google Shape;1248;p47"/>
              <p:cNvGrpSpPr/>
              <p:nvPr/>
            </p:nvGrpSpPr>
            <p:grpSpPr>
              <a:xfrm>
                <a:off x="881025" y="2800065"/>
                <a:ext cx="92400" cy="346200"/>
                <a:chOff x="845575" y="2563700"/>
                <a:chExt cx="92400" cy="346200"/>
              </a:xfrm>
            </p:grpSpPr>
            <p:cxnSp>
              <p:nvCxnSpPr>
                <p:cNvPr id="1249" name="Google Shape;1249;p47"/>
                <p:cNvCxnSpPr>
                  <a:stCxn id="1250" idx="4"/>
                  <a:endCxn id="1247" idx="1"/>
                </p:cNvCxnSpPr>
                <p:nvPr/>
              </p:nvCxnSpPr>
              <p:spPr>
                <a:xfrm>
                  <a:off x="891775" y="2656100"/>
                  <a:ext cx="5400" cy="253800"/>
                </a:xfrm>
                <a:prstGeom prst="straightConnector1">
                  <a:avLst/>
                </a:prstGeom>
                <a:noFill/>
                <a:ln w="19050" cap="flat" cmpd="sng">
                  <a:solidFill>
                    <a:schemeClr val="lt1"/>
                  </a:solidFill>
                  <a:prstDash val="solid"/>
                  <a:round/>
                  <a:headEnd type="none" w="sm" len="sm"/>
                  <a:tailEnd type="none" w="sm" len="sm"/>
                </a:ln>
              </p:spPr>
            </p:cxnSp>
            <p:sp>
              <p:nvSpPr>
                <p:cNvPr id="1250" name="Google Shape;1250;p47"/>
                <p:cNvSpPr/>
                <p:nvPr/>
              </p:nvSpPr>
              <p:spPr>
                <a:xfrm>
                  <a:off x="845575" y="2563700"/>
                  <a:ext cx="92400" cy="924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1" name="Google Shape;1251;p47"/>
            <p:cNvGrpSpPr/>
            <p:nvPr/>
          </p:nvGrpSpPr>
          <p:grpSpPr>
            <a:xfrm>
              <a:off x="1321712" y="1053233"/>
              <a:ext cx="606085" cy="122886"/>
              <a:chOff x="2849073" y="3079475"/>
              <a:chExt cx="2000279" cy="411817"/>
            </a:xfrm>
          </p:grpSpPr>
          <p:sp>
            <p:nvSpPr>
              <p:cNvPr id="1252" name="Google Shape;1252;p47"/>
              <p:cNvSpPr/>
              <p:nvPr/>
            </p:nvSpPr>
            <p:spPr>
              <a:xfrm>
                <a:off x="2890952" y="3079475"/>
                <a:ext cx="1958400" cy="1335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 name="Google Shape;1253;p47"/>
              <p:cNvGrpSpPr/>
              <p:nvPr/>
            </p:nvGrpSpPr>
            <p:grpSpPr>
              <a:xfrm rot="10800000">
                <a:off x="2849073" y="3146292"/>
                <a:ext cx="92400" cy="345000"/>
                <a:chOff x="2070100" y="2563700"/>
                <a:chExt cx="92400" cy="345000"/>
              </a:xfrm>
            </p:grpSpPr>
            <p:cxnSp>
              <p:nvCxnSpPr>
                <p:cNvPr id="1254" name="Google Shape;1254;p47"/>
                <p:cNvCxnSpPr>
                  <a:stCxn id="1255" idx="4"/>
                  <a:endCxn id="1252" idx="1"/>
                </p:cNvCxnSpPr>
                <p:nvPr/>
              </p:nvCxnSpPr>
              <p:spPr>
                <a:xfrm>
                  <a:off x="2116300" y="2656100"/>
                  <a:ext cx="4200" cy="252600"/>
                </a:xfrm>
                <a:prstGeom prst="straightConnector1">
                  <a:avLst/>
                </a:prstGeom>
                <a:noFill/>
                <a:ln w="19050" cap="flat" cmpd="sng">
                  <a:solidFill>
                    <a:schemeClr val="dk2"/>
                  </a:solidFill>
                  <a:prstDash val="solid"/>
                  <a:round/>
                  <a:headEnd type="none" w="sm" len="sm"/>
                  <a:tailEnd type="none" w="sm" len="sm"/>
                </a:ln>
              </p:spPr>
            </p:cxnSp>
            <p:sp>
              <p:nvSpPr>
                <p:cNvPr id="1255" name="Google Shape;1255;p47"/>
                <p:cNvSpPr/>
                <p:nvPr/>
              </p:nvSpPr>
              <p:spPr>
                <a:xfrm>
                  <a:off x="2070100" y="2563700"/>
                  <a:ext cx="92400" cy="924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6" name="Google Shape;1256;p47"/>
            <p:cNvGrpSpPr/>
            <p:nvPr/>
          </p:nvGrpSpPr>
          <p:grpSpPr>
            <a:xfrm>
              <a:off x="1915363" y="969857"/>
              <a:ext cx="605814" cy="123212"/>
              <a:chOff x="4808316" y="2800065"/>
              <a:chExt cx="1999386" cy="412910"/>
            </a:xfrm>
          </p:grpSpPr>
          <p:sp>
            <p:nvSpPr>
              <p:cNvPr id="1257" name="Google Shape;1257;p47"/>
              <p:cNvSpPr/>
              <p:nvPr/>
            </p:nvSpPr>
            <p:spPr>
              <a:xfrm>
                <a:off x="4849302" y="3079475"/>
                <a:ext cx="1958400" cy="1335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 name="Google Shape;1258;p47"/>
              <p:cNvGrpSpPr/>
              <p:nvPr/>
            </p:nvGrpSpPr>
            <p:grpSpPr>
              <a:xfrm>
                <a:off x="4808316" y="2800065"/>
                <a:ext cx="92400" cy="346200"/>
                <a:chOff x="845575" y="2563700"/>
                <a:chExt cx="92400" cy="346200"/>
              </a:xfrm>
            </p:grpSpPr>
            <p:cxnSp>
              <p:nvCxnSpPr>
                <p:cNvPr id="1259" name="Google Shape;1259;p47"/>
                <p:cNvCxnSpPr>
                  <a:stCxn id="1260" idx="4"/>
                  <a:endCxn id="1252" idx="3"/>
                </p:cNvCxnSpPr>
                <p:nvPr/>
              </p:nvCxnSpPr>
              <p:spPr>
                <a:xfrm flipH="1">
                  <a:off x="886675" y="2656100"/>
                  <a:ext cx="5100" cy="253800"/>
                </a:xfrm>
                <a:prstGeom prst="straightConnector1">
                  <a:avLst/>
                </a:prstGeom>
                <a:noFill/>
                <a:ln w="19050" cap="flat" cmpd="sng">
                  <a:solidFill>
                    <a:schemeClr val="lt2"/>
                  </a:solidFill>
                  <a:prstDash val="solid"/>
                  <a:round/>
                  <a:headEnd type="none" w="sm" len="sm"/>
                  <a:tailEnd type="none" w="sm" len="sm"/>
                </a:ln>
              </p:spPr>
            </p:cxnSp>
            <p:sp>
              <p:nvSpPr>
                <p:cNvPr id="1260" name="Google Shape;1260;p47"/>
                <p:cNvSpPr/>
                <p:nvPr/>
              </p:nvSpPr>
              <p:spPr>
                <a:xfrm>
                  <a:off x="845575" y="2563700"/>
                  <a:ext cx="92400" cy="924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 name="Google Shape;1261;p47"/>
            <p:cNvGrpSpPr/>
            <p:nvPr/>
          </p:nvGrpSpPr>
          <p:grpSpPr>
            <a:xfrm>
              <a:off x="2506734" y="1053233"/>
              <a:ext cx="726265" cy="122886"/>
              <a:chOff x="6760035" y="3079475"/>
              <a:chExt cx="2396914" cy="411817"/>
            </a:xfrm>
          </p:grpSpPr>
          <p:sp>
            <p:nvSpPr>
              <p:cNvPr id="1262" name="Google Shape;1262;p47"/>
              <p:cNvSpPr/>
              <p:nvPr/>
            </p:nvSpPr>
            <p:spPr>
              <a:xfrm>
                <a:off x="6807650" y="3079475"/>
                <a:ext cx="2349300" cy="1335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 name="Google Shape;1263;p47"/>
              <p:cNvGrpSpPr/>
              <p:nvPr/>
            </p:nvGrpSpPr>
            <p:grpSpPr>
              <a:xfrm rot="10800000">
                <a:off x="6760035" y="3146292"/>
                <a:ext cx="92400" cy="345000"/>
                <a:chOff x="2070100" y="2563700"/>
                <a:chExt cx="92400" cy="345000"/>
              </a:xfrm>
            </p:grpSpPr>
            <p:cxnSp>
              <p:nvCxnSpPr>
                <p:cNvPr id="1264" name="Google Shape;1264;p47"/>
                <p:cNvCxnSpPr>
                  <a:stCxn id="1265" idx="4"/>
                  <a:endCxn id="1262" idx="1"/>
                </p:cNvCxnSpPr>
                <p:nvPr/>
              </p:nvCxnSpPr>
              <p:spPr>
                <a:xfrm flipH="1">
                  <a:off x="2114800" y="2656100"/>
                  <a:ext cx="1500" cy="252600"/>
                </a:xfrm>
                <a:prstGeom prst="straightConnector1">
                  <a:avLst/>
                </a:prstGeom>
                <a:noFill/>
                <a:ln w="19050" cap="flat" cmpd="sng">
                  <a:solidFill>
                    <a:schemeClr val="accent1"/>
                  </a:solidFill>
                  <a:prstDash val="solid"/>
                  <a:round/>
                  <a:headEnd type="none" w="sm" len="sm"/>
                  <a:tailEnd type="none" w="sm" len="sm"/>
                </a:ln>
              </p:spPr>
            </p:cxnSp>
            <p:sp>
              <p:nvSpPr>
                <p:cNvPr id="1265" name="Google Shape;1265;p47"/>
                <p:cNvSpPr/>
                <p:nvPr/>
              </p:nvSpPr>
              <p:spPr>
                <a:xfrm>
                  <a:off x="2070100" y="2563700"/>
                  <a:ext cx="92400" cy="924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6" name="Google Shape;1266;p47"/>
          <p:cNvGrpSpPr/>
          <p:nvPr/>
        </p:nvGrpSpPr>
        <p:grpSpPr>
          <a:xfrm>
            <a:off x="721175" y="1053226"/>
            <a:ext cx="1086848" cy="754219"/>
            <a:chOff x="724225" y="1019530"/>
            <a:chExt cx="1086848" cy="754219"/>
          </a:xfrm>
        </p:grpSpPr>
        <p:sp>
          <p:nvSpPr>
            <p:cNvPr id="1267" name="Google Shape;1267;p47"/>
            <p:cNvSpPr/>
            <p:nvPr/>
          </p:nvSpPr>
          <p:spPr>
            <a:xfrm>
              <a:off x="1733973" y="1019530"/>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68" name="Google Shape;1268;p47"/>
            <p:cNvSpPr/>
            <p:nvPr/>
          </p:nvSpPr>
          <p:spPr>
            <a:xfrm>
              <a:off x="1733973" y="1211791"/>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69" name="Google Shape;1269;p47"/>
            <p:cNvSpPr/>
            <p:nvPr/>
          </p:nvSpPr>
          <p:spPr>
            <a:xfrm>
              <a:off x="1733973" y="1470943"/>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0" name="Google Shape;1270;p47"/>
            <p:cNvSpPr/>
            <p:nvPr/>
          </p:nvSpPr>
          <p:spPr>
            <a:xfrm>
              <a:off x="1733973" y="1696649"/>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1" name="Google Shape;1271;p47"/>
            <p:cNvSpPr/>
            <p:nvPr/>
          </p:nvSpPr>
          <p:spPr>
            <a:xfrm>
              <a:off x="1244849" y="1571196"/>
              <a:ext cx="102300" cy="102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2" name="Google Shape;1272;p47"/>
            <p:cNvSpPr/>
            <p:nvPr/>
          </p:nvSpPr>
          <p:spPr>
            <a:xfrm>
              <a:off x="1244850" y="1103061"/>
              <a:ext cx="102300" cy="102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3" name="Google Shape;1273;p47"/>
            <p:cNvSpPr/>
            <p:nvPr/>
          </p:nvSpPr>
          <p:spPr>
            <a:xfrm>
              <a:off x="724225" y="1328956"/>
              <a:ext cx="133800" cy="133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4" name="Google Shape;1274;p47"/>
            <p:cNvSpPr/>
            <p:nvPr/>
          </p:nvSpPr>
          <p:spPr>
            <a:xfrm rot="5400000">
              <a:off x="1663025" y="1039030"/>
              <a:ext cx="44100" cy="381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5" name="Google Shape;1275;p47"/>
            <p:cNvSpPr/>
            <p:nvPr/>
          </p:nvSpPr>
          <p:spPr>
            <a:xfrm rot="5400000">
              <a:off x="1663025" y="1231291"/>
              <a:ext cx="44100" cy="381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6" name="Google Shape;1276;p47"/>
            <p:cNvSpPr/>
            <p:nvPr/>
          </p:nvSpPr>
          <p:spPr>
            <a:xfrm rot="5400000">
              <a:off x="1663025" y="1490453"/>
              <a:ext cx="44100" cy="381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7" name="Google Shape;1277;p47"/>
            <p:cNvSpPr/>
            <p:nvPr/>
          </p:nvSpPr>
          <p:spPr>
            <a:xfrm rot="5400000">
              <a:off x="1663025" y="1716149"/>
              <a:ext cx="44100" cy="381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78" name="Google Shape;1278;p47"/>
            <p:cNvCxnSpPr>
              <a:stCxn id="1273" idx="6"/>
              <a:endCxn id="1279" idx="3"/>
            </p:cNvCxnSpPr>
            <p:nvPr/>
          </p:nvCxnSpPr>
          <p:spPr>
            <a:xfrm rot="10800000" flipH="1">
              <a:off x="858025" y="1154356"/>
              <a:ext cx="318000" cy="241500"/>
            </a:xfrm>
            <a:prstGeom prst="curvedConnector3">
              <a:avLst>
                <a:gd name="adj1" fmla="val 49976"/>
              </a:avLst>
            </a:prstGeom>
            <a:noFill/>
            <a:ln w="19050" cap="flat" cmpd="sng">
              <a:solidFill>
                <a:schemeClr val="dk2"/>
              </a:solidFill>
              <a:prstDash val="solid"/>
              <a:round/>
              <a:headEnd type="none" w="med" len="med"/>
              <a:tailEnd type="none" w="med" len="med"/>
            </a:ln>
          </p:spPr>
        </p:cxnSp>
        <p:cxnSp>
          <p:nvCxnSpPr>
            <p:cNvPr id="1280" name="Google Shape;1280;p47"/>
            <p:cNvCxnSpPr>
              <a:stCxn id="1273" idx="6"/>
              <a:endCxn id="1281" idx="3"/>
            </p:cNvCxnSpPr>
            <p:nvPr/>
          </p:nvCxnSpPr>
          <p:spPr>
            <a:xfrm>
              <a:off x="858025" y="1395856"/>
              <a:ext cx="318000" cy="226500"/>
            </a:xfrm>
            <a:prstGeom prst="curvedConnector3">
              <a:avLst>
                <a:gd name="adj1" fmla="val 49976"/>
              </a:avLst>
            </a:prstGeom>
            <a:noFill/>
            <a:ln w="19050" cap="flat" cmpd="sng">
              <a:solidFill>
                <a:schemeClr val="dk2"/>
              </a:solidFill>
              <a:prstDash val="solid"/>
              <a:round/>
              <a:headEnd type="none" w="med" len="med"/>
              <a:tailEnd type="none" w="med" len="med"/>
            </a:ln>
          </p:spPr>
        </p:cxnSp>
        <p:sp>
          <p:nvSpPr>
            <p:cNvPr id="1281" name="Google Shape;1281;p47"/>
            <p:cNvSpPr/>
            <p:nvPr/>
          </p:nvSpPr>
          <p:spPr>
            <a:xfrm rot="5400000">
              <a:off x="1172875" y="1603296"/>
              <a:ext cx="44100" cy="38100"/>
            </a:xfrm>
            <a:prstGeom prst="triangle">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79" name="Google Shape;1279;p47"/>
            <p:cNvSpPr/>
            <p:nvPr/>
          </p:nvSpPr>
          <p:spPr>
            <a:xfrm rot="5400000">
              <a:off x="1172875" y="1135162"/>
              <a:ext cx="44100" cy="38100"/>
            </a:xfrm>
            <a:prstGeom prst="triangle">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82" name="Google Shape;1282;p47"/>
            <p:cNvCxnSpPr>
              <a:stCxn id="1272" idx="6"/>
              <a:endCxn id="1274" idx="3"/>
            </p:cNvCxnSpPr>
            <p:nvPr/>
          </p:nvCxnSpPr>
          <p:spPr>
            <a:xfrm rot="10800000" flipH="1">
              <a:off x="1347150" y="1058211"/>
              <a:ext cx="318900" cy="96000"/>
            </a:xfrm>
            <a:prstGeom prst="curvedConnector3">
              <a:avLst>
                <a:gd name="adj1" fmla="val 49996"/>
              </a:avLst>
            </a:prstGeom>
            <a:noFill/>
            <a:ln w="19050" cap="flat" cmpd="sng">
              <a:solidFill>
                <a:schemeClr val="lt2"/>
              </a:solidFill>
              <a:prstDash val="solid"/>
              <a:round/>
              <a:headEnd type="none" w="med" len="med"/>
              <a:tailEnd type="none" w="med" len="med"/>
            </a:ln>
          </p:spPr>
        </p:cxnSp>
        <p:cxnSp>
          <p:nvCxnSpPr>
            <p:cNvPr id="1283" name="Google Shape;1283;p47"/>
            <p:cNvCxnSpPr>
              <a:stCxn id="1272" idx="6"/>
              <a:endCxn id="1275" idx="3"/>
            </p:cNvCxnSpPr>
            <p:nvPr/>
          </p:nvCxnSpPr>
          <p:spPr>
            <a:xfrm>
              <a:off x="1347150" y="1154211"/>
              <a:ext cx="318900" cy="96000"/>
            </a:xfrm>
            <a:prstGeom prst="curvedConnector3">
              <a:avLst>
                <a:gd name="adj1" fmla="val 49996"/>
              </a:avLst>
            </a:prstGeom>
            <a:noFill/>
            <a:ln w="19050" cap="flat" cmpd="sng">
              <a:solidFill>
                <a:schemeClr val="lt2"/>
              </a:solidFill>
              <a:prstDash val="solid"/>
              <a:round/>
              <a:headEnd type="none" w="med" len="med"/>
              <a:tailEnd type="none" w="med" len="med"/>
            </a:ln>
          </p:spPr>
        </p:cxnSp>
        <p:cxnSp>
          <p:nvCxnSpPr>
            <p:cNvPr id="1284" name="Google Shape;1284;p47"/>
            <p:cNvCxnSpPr>
              <a:stCxn id="1271" idx="6"/>
              <a:endCxn id="1276" idx="3"/>
            </p:cNvCxnSpPr>
            <p:nvPr/>
          </p:nvCxnSpPr>
          <p:spPr>
            <a:xfrm rot="10800000" flipH="1">
              <a:off x="1347149" y="1509546"/>
              <a:ext cx="318900" cy="112800"/>
            </a:xfrm>
            <a:prstGeom prst="curvedConnector3">
              <a:avLst>
                <a:gd name="adj1" fmla="val 49996"/>
              </a:avLst>
            </a:prstGeom>
            <a:noFill/>
            <a:ln w="19050" cap="flat" cmpd="sng">
              <a:solidFill>
                <a:schemeClr val="lt2"/>
              </a:solidFill>
              <a:prstDash val="solid"/>
              <a:round/>
              <a:headEnd type="none" w="med" len="med"/>
              <a:tailEnd type="none" w="med" len="med"/>
            </a:ln>
          </p:spPr>
        </p:cxnSp>
        <p:cxnSp>
          <p:nvCxnSpPr>
            <p:cNvPr id="1285" name="Google Shape;1285;p47"/>
            <p:cNvCxnSpPr>
              <a:stCxn id="1271" idx="6"/>
              <a:endCxn id="1277" idx="3"/>
            </p:cNvCxnSpPr>
            <p:nvPr/>
          </p:nvCxnSpPr>
          <p:spPr>
            <a:xfrm>
              <a:off x="1347149" y="1622346"/>
              <a:ext cx="318900" cy="112800"/>
            </a:xfrm>
            <a:prstGeom prst="curvedConnector3">
              <a:avLst>
                <a:gd name="adj1" fmla="val 49996"/>
              </a:avLst>
            </a:prstGeom>
            <a:noFill/>
            <a:ln w="19050" cap="flat" cmpd="sng">
              <a:solidFill>
                <a:schemeClr val="lt2"/>
              </a:solidFill>
              <a:prstDash val="solid"/>
              <a:round/>
              <a:headEnd type="none" w="med" len="med"/>
              <a:tailEnd type="none" w="med" len="med"/>
            </a:ln>
          </p:spPr>
        </p:cxnSp>
      </p:grpSp>
      <p:grpSp>
        <p:nvGrpSpPr>
          <p:cNvPr id="1286" name="Google Shape;1286;p47"/>
          <p:cNvGrpSpPr/>
          <p:nvPr/>
        </p:nvGrpSpPr>
        <p:grpSpPr>
          <a:xfrm>
            <a:off x="2140050" y="1054267"/>
            <a:ext cx="1086848" cy="752138"/>
            <a:chOff x="2143100" y="1328013"/>
            <a:chExt cx="1086848" cy="752138"/>
          </a:xfrm>
        </p:grpSpPr>
        <p:sp>
          <p:nvSpPr>
            <p:cNvPr id="1287" name="Google Shape;1287;p47"/>
            <p:cNvSpPr/>
            <p:nvPr/>
          </p:nvSpPr>
          <p:spPr>
            <a:xfrm>
              <a:off x="3152848" y="1340613"/>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88" name="Google Shape;1288;p47"/>
            <p:cNvSpPr/>
            <p:nvPr/>
          </p:nvSpPr>
          <p:spPr>
            <a:xfrm>
              <a:off x="3152848" y="1557221"/>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89" name="Google Shape;1289;p47"/>
            <p:cNvSpPr/>
            <p:nvPr/>
          </p:nvSpPr>
          <p:spPr>
            <a:xfrm>
              <a:off x="3152848" y="1773829"/>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90" name="Google Shape;1290;p47"/>
            <p:cNvSpPr/>
            <p:nvPr/>
          </p:nvSpPr>
          <p:spPr>
            <a:xfrm>
              <a:off x="3152848" y="1990438"/>
              <a:ext cx="77100" cy="77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91" name="Google Shape;1291;p47"/>
            <p:cNvSpPr/>
            <p:nvPr/>
          </p:nvSpPr>
          <p:spPr>
            <a:xfrm>
              <a:off x="2477249" y="1977850"/>
              <a:ext cx="102300" cy="102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92" name="Google Shape;1292;p47"/>
            <p:cNvSpPr/>
            <p:nvPr/>
          </p:nvSpPr>
          <p:spPr>
            <a:xfrm>
              <a:off x="2477250" y="1328013"/>
              <a:ext cx="102300" cy="1023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293" name="Google Shape;1293;p47"/>
            <p:cNvSpPr/>
            <p:nvPr/>
          </p:nvSpPr>
          <p:spPr>
            <a:xfrm>
              <a:off x="2143177" y="1641385"/>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7"/>
            <p:cNvSpPr/>
            <p:nvPr/>
          </p:nvSpPr>
          <p:spPr>
            <a:xfrm>
              <a:off x="2143100" y="1641919"/>
              <a:ext cx="133800" cy="133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295" name="Google Shape;1295;p47"/>
            <p:cNvCxnSpPr>
              <a:stCxn id="1294" idx="0"/>
              <a:endCxn id="1292" idx="2"/>
            </p:cNvCxnSpPr>
            <p:nvPr/>
          </p:nvCxnSpPr>
          <p:spPr>
            <a:xfrm rot="-5400000">
              <a:off x="2212250" y="1376869"/>
              <a:ext cx="262800" cy="267300"/>
            </a:xfrm>
            <a:prstGeom prst="bentConnector2">
              <a:avLst/>
            </a:prstGeom>
            <a:noFill/>
            <a:ln w="19050" cap="flat" cmpd="sng">
              <a:solidFill>
                <a:schemeClr val="dk2"/>
              </a:solidFill>
              <a:prstDash val="solid"/>
              <a:round/>
              <a:headEnd type="none" w="med" len="med"/>
              <a:tailEnd type="none" w="med" len="med"/>
            </a:ln>
          </p:spPr>
        </p:cxnSp>
        <p:cxnSp>
          <p:nvCxnSpPr>
            <p:cNvPr id="1296" name="Google Shape;1296;p47"/>
            <p:cNvCxnSpPr>
              <a:stCxn id="1294" idx="4"/>
              <a:endCxn id="1291" idx="2"/>
            </p:cNvCxnSpPr>
            <p:nvPr/>
          </p:nvCxnSpPr>
          <p:spPr>
            <a:xfrm rot="-5400000" flipH="1">
              <a:off x="2217050" y="1768669"/>
              <a:ext cx="253200" cy="267300"/>
            </a:xfrm>
            <a:prstGeom prst="bentConnector2">
              <a:avLst/>
            </a:prstGeom>
            <a:noFill/>
            <a:ln w="19050" cap="flat" cmpd="sng">
              <a:solidFill>
                <a:schemeClr val="dk2"/>
              </a:solidFill>
              <a:prstDash val="solid"/>
              <a:round/>
              <a:headEnd type="none" w="med" len="med"/>
              <a:tailEnd type="none" w="med" len="med"/>
            </a:ln>
          </p:spPr>
        </p:cxnSp>
        <p:cxnSp>
          <p:nvCxnSpPr>
            <p:cNvPr id="1297" name="Google Shape;1297;p47"/>
            <p:cNvCxnSpPr>
              <a:stCxn id="1291" idx="6"/>
              <a:endCxn id="1290" idx="2"/>
            </p:cNvCxnSpPr>
            <p:nvPr/>
          </p:nvCxnSpPr>
          <p:spPr>
            <a:xfrm>
              <a:off x="2579549" y="2029000"/>
              <a:ext cx="573300" cy="600"/>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1298" name="Google Shape;1298;p47"/>
            <p:cNvCxnSpPr>
              <a:stCxn id="1291" idx="6"/>
              <a:endCxn id="1289" idx="2"/>
            </p:cNvCxnSpPr>
            <p:nvPr/>
          </p:nvCxnSpPr>
          <p:spPr>
            <a:xfrm rot="10800000" flipH="1">
              <a:off x="2579549" y="1812400"/>
              <a:ext cx="573300" cy="216600"/>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1299" name="Google Shape;1299;p47"/>
            <p:cNvCxnSpPr>
              <a:stCxn id="1292" idx="6"/>
              <a:endCxn id="1288" idx="2"/>
            </p:cNvCxnSpPr>
            <p:nvPr/>
          </p:nvCxnSpPr>
          <p:spPr>
            <a:xfrm>
              <a:off x="2579550" y="1379163"/>
              <a:ext cx="573300" cy="216600"/>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1300" name="Google Shape;1300;p47"/>
            <p:cNvCxnSpPr>
              <a:stCxn id="1292" idx="6"/>
              <a:endCxn id="1287" idx="2"/>
            </p:cNvCxnSpPr>
            <p:nvPr/>
          </p:nvCxnSpPr>
          <p:spPr>
            <a:xfrm>
              <a:off x="2579550" y="1379163"/>
              <a:ext cx="573300" cy="600"/>
            </a:xfrm>
            <a:prstGeom prst="bentConnector3">
              <a:avLst>
                <a:gd name="adj1" fmla="val 50000"/>
              </a:avLst>
            </a:prstGeom>
            <a:noFill/>
            <a:ln w="19050" cap="flat" cmpd="sng">
              <a:solidFill>
                <a:schemeClr val="lt2"/>
              </a:solidFill>
              <a:prstDash val="solid"/>
              <a:round/>
              <a:headEnd type="none" w="med" len="med"/>
              <a:tailEnd type="none" w="med" len="med"/>
            </a:ln>
          </p:spPr>
        </p:cxnSp>
      </p:grpSp>
      <p:grpSp>
        <p:nvGrpSpPr>
          <p:cNvPr id="1301" name="Google Shape;1301;p47"/>
          <p:cNvGrpSpPr/>
          <p:nvPr/>
        </p:nvGrpSpPr>
        <p:grpSpPr>
          <a:xfrm>
            <a:off x="3448271" y="1051252"/>
            <a:ext cx="1572470" cy="758168"/>
            <a:chOff x="3406121" y="972084"/>
            <a:chExt cx="1572470" cy="758168"/>
          </a:xfrm>
        </p:grpSpPr>
        <p:grpSp>
          <p:nvGrpSpPr>
            <p:cNvPr id="1302" name="Google Shape;1302;p47"/>
            <p:cNvGrpSpPr/>
            <p:nvPr/>
          </p:nvGrpSpPr>
          <p:grpSpPr>
            <a:xfrm>
              <a:off x="3406121" y="972084"/>
              <a:ext cx="408247" cy="496945"/>
              <a:chOff x="3406121" y="1290134"/>
              <a:chExt cx="408247" cy="496945"/>
            </a:xfrm>
          </p:grpSpPr>
          <p:cxnSp>
            <p:nvCxnSpPr>
              <p:cNvPr id="1303" name="Google Shape;1303;p47"/>
              <p:cNvCxnSpPr>
                <a:stCxn id="1304" idx="6"/>
                <a:endCxn id="1305" idx="2"/>
              </p:cNvCxnSpPr>
              <p:nvPr/>
            </p:nvCxnSpPr>
            <p:spPr>
              <a:xfrm>
                <a:off x="3607721" y="1686278"/>
                <a:ext cx="185700" cy="0"/>
              </a:xfrm>
              <a:prstGeom prst="straightConnector1">
                <a:avLst/>
              </a:prstGeom>
              <a:noFill/>
              <a:ln w="19050" cap="flat" cmpd="sng">
                <a:solidFill>
                  <a:schemeClr val="lt1"/>
                </a:solidFill>
                <a:prstDash val="solid"/>
                <a:round/>
                <a:headEnd type="none" w="med" len="med"/>
                <a:tailEnd type="none" w="med" len="med"/>
              </a:ln>
            </p:spPr>
          </p:cxnSp>
          <p:cxnSp>
            <p:nvCxnSpPr>
              <p:cNvPr id="1306" name="Google Shape;1306;p47"/>
              <p:cNvCxnSpPr>
                <a:stCxn id="1304" idx="0"/>
                <a:endCxn id="1307" idx="1"/>
              </p:cNvCxnSpPr>
              <p:nvPr/>
            </p:nvCxnSpPr>
            <p:spPr>
              <a:xfrm rot="10800000">
                <a:off x="3506921" y="1343678"/>
                <a:ext cx="0" cy="241800"/>
              </a:xfrm>
              <a:prstGeom prst="straightConnector1">
                <a:avLst/>
              </a:prstGeom>
              <a:noFill/>
              <a:ln w="19050" cap="flat" cmpd="sng">
                <a:solidFill>
                  <a:schemeClr val="lt1"/>
                </a:solidFill>
                <a:prstDash val="solid"/>
                <a:round/>
                <a:headEnd type="none" w="med" len="med"/>
                <a:tailEnd type="none" w="med" len="med"/>
              </a:ln>
            </p:spPr>
          </p:cxnSp>
          <p:sp>
            <p:nvSpPr>
              <p:cNvPr id="1307" name="Google Shape;1307;p47"/>
              <p:cNvSpPr/>
              <p:nvPr/>
            </p:nvSpPr>
            <p:spPr>
              <a:xfrm>
                <a:off x="3506869" y="1290134"/>
                <a:ext cx="307500" cy="1071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7"/>
              <p:cNvSpPr/>
              <p:nvPr/>
            </p:nvSpPr>
            <p:spPr>
              <a:xfrm>
                <a:off x="3406121" y="1585478"/>
                <a:ext cx="201600" cy="2016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8" name="Google Shape;1308;p47"/>
            <p:cNvCxnSpPr>
              <a:stCxn id="1309" idx="1"/>
              <a:endCxn id="1310" idx="4"/>
            </p:cNvCxnSpPr>
            <p:nvPr/>
          </p:nvCxnSpPr>
          <p:spPr>
            <a:xfrm rot="10800000">
              <a:off x="4668929" y="1468927"/>
              <a:ext cx="0" cy="191400"/>
            </a:xfrm>
            <a:prstGeom prst="straightConnector1">
              <a:avLst/>
            </a:prstGeom>
            <a:noFill/>
            <a:ln w="19050" cap="flat" cmpd="sng">
              <a:solidFill>
                <a:schemeClr val="accent1"/>
              </a:solidFill>
              <a:prstDash val="solid"/>
              <a:round/>
              <a:headEnd type="none" w="med" len="med"/>
              <a:tailEnd type="none" w="med" len="med"/>
            </a:ln>
          </p:spPr>
        </p:cxnSp>
        <p:grpSp>
          <p:nvGrpSpPr>
            <p:cNvPr id="1311" name="Google Shape;1311;p47"/>
            <p:cNvGrpSpPr/>
            <p:nvPr/>
          </p:nvGrpSpPr>
          <p:grpSpPr>
            <a:xfrm>
              <a:off x="3793478" y="1267428"/>
              <a:ext cx="408275" cy="462823"/>
              <a:chOff x="3793478" y="1585478"/>
              <a:chExt cx="408275" cy="462823"/>
            </a:xfrm>
          </p:grpSpPr>
          <p:cxnSp>
            <p:nvCxnSpPr>
              <p:cNvPr id="1312" name="Google Shape;1312;p47"/>
              <p:cNvCxnSpPr>
                <a:stCxn id="1313" idx="1"/>
                <a:endCxn id="1305" idx="4"/>
              </p:cNvCxnSpPr>
              <p:nvPr/>
            </p:nvCxnSpPr>
            <p:spPr>
              <a:xfrm rot="10800000">
                <a:off x="3894253" y="1787152"/>
                <a:ext cx="0" cy="207600"/>
              </a:xfrm>
              <a:prstGeom prst="straightConnector1">
                <a:avLst/>
              </a:prstGeom>
              <a:noFill/>
              <a:ln w="19050" cap="flat" cmpd="sng">
                <a:solidFill>
                  <a:schemeClr val="dk2"/>
                </a:solidFill>
                <a:prstDash val="solid"/>
                <a:round/>
                <a:headEnd type="none" w="med" len="med"/>
                <a:tailEnd type="none" w="med" len="med"/>
              </a:ln>
            </p:spPr>
          </p:cxnSp>
          <p:sp>
            <p:nvSpPr>
              <p:cNvPr id="1313" name="Google Shape;1313;p47"/>
              <p:cNvSpPr/>
              <p:nvPr/>
            </p:nvSpPr>
            <p:spPr>
              <a:xfrm>
                <a:off x="3894253" y="1941202"/>
                <a:ext cx="307500" cy="1071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7"/>
              <p:cNvSpPr/>
              <p:nvPr/>
            </p:nvSpPr>
            <p:spPr>
              <a:xfrm>
                <a:off x="3793478" y="1585478"/>
                <a:ext cx="201600" cy="201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 name="Google Shape;1314;p47"/>
              <p:cNvCxnSpPr>
                <a:stCxn id="1305" idx="6"/>
                <a:endCxn id="1315" idx="2"/>
              </p:cNvCxnSpPr>
              <p:nvPr/>
            </p:nvCxnSpPr>
            <p:spPr>
              <a:xfrm>
                <a:off x="3995078" y="1686278"/>
                <a:ext cx="185700" cy="600"/>
              </a:xfrm>
              <a:prstGeom prst="bentConnector3">
                <a:avLst>
                  <a:gd name="adj1" fmla="val 50015"/>
                </a:avLst>
              </a:prstGeom>
              <a:noFill/>
              <a:ln w="19050" cap="flat" cmpd="sng">
                <a:solidFill>
                  <a:schemeClr val="dk2"/>
                </a:solidFill>
                <a:prstDash val="solid"/>
                <a:round/>
                <a:headEnd type="none" w="med" len="med"/>
                <a:tailEnd type="none" w="med" len="med"/>
              </a:ln>
            </p:spPr>
          </p:cxnSp>
        </p:grpSp>
        <p:grpSp>
          <p:nvGrpSpPr>
            <p:cNvPr id="1316" name="Google Shape;1316;p47"/>
            <p:cNvGrpSpPr/>
            <p:nvPr/>
          </p:nvGrpSpPr>
          <p:grpSpPr>
            <a:xfrm>
              <a:off x="4180835" y="972084"/>
              <a:ext cx="408283" cy="496945"/>
              <a:chOff x="4180835" y="1290134"/>
              <a:chExt cx="408283" cy="496945"/>
            </a:xfrm>
          </p:grpSpPr>
          <p:cxnSp>
            <p:nvCxnSpPr>
              <p:cNvPr id="1317" name="Google Shape;1317;p47"/>
              <p:cNvCxnSpPr>
                <a:stCxn id="1315" idx="0"/>
                <a:endCxn id="1318" idx="1"/>
              </p:cNvCxnSpPr>
              <p:nvPr/>
            </p:nvCxnSpPr>
            <p:spPr>
              <a:xfrm rot="10800000">
                <a:off x="4281635" y="1343678"/>
                <a:ext cx="0" cy="241800"/>
              </a:xfrm>
              <a:prstGeom prst="straightConnector1">
                <a:avLst/>
              </a:prstGeom>
              <a:noFill/>
              <a:ln w="19050" cap="flat" cmpd="sng">
                <a:solidFill>
                  <a:schemeClr val="lt2"/>
                </a:solidFill>
                <a:prstDash val="solid"/>
                <a:round/>
                <a:headEnd type="none" w="med" len="med"/>
                <a:tailEnd type="none" w="med" len="med"/>
              </a:ln>
            </p:spPr>
          </p:cxnSp>
          <p:sp>
            <p:nvSpPr>
              <p:cNvPr id="1318" name="Google Shape;1318;p47"/>
              <p:cNvSpPr/>
              <p:nvPr/>
            </p:nvSpPr>
            <p:spPr>
              <a:xfrm>
                <a:off x="4281617" y="1290134"/>
                <a:ext cx="307500" cy="1071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7"/>
              <p:cNvSpPr/>
              <p:nvPr/>
            </p:nvSpPr>
            <p:spPr>
              <a:xfrm>
                <a:off x="4180835" y="1585478"/>
                <a:ext cx="201600" cy="201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 name="Google Shape;1319;p47"/>
              <p:cNvCxnSpPr>
                <a:stCxn id="1315" idx="6"/>
                <a:endCxn id="1310" idx="2"/>
              </p:cNvCxnSpPr>
              <p:nvPr/>
            </p:nvCxnSpPr>
            <p:spPr>
              <a:xfrm>
                <a:off x="4382435" y="1686278"/>
                <a:ext cx="185700" cy="0"/>
              </a:xfrm>
              <a:prstGeom prst="straightConnector1">
                <a:avLst/>
              </a:prstGeom>
              <a:noFill/>
              <a:ln w="19050" cap="flat" cmpd="sng">
                <a:solidFill>
                  <a:schemeClr val="lt2"/>
                </a:solidFill>
                <a:prstDash val="solid"/>
                <a:round/>
                <a:headEnd type="none" w="med" len="med"/>
                <a:tailEnd type="none" w="med" len="med"/>
              </a:ln>
            </p:spPr>
          </p:cxnSp>
        </p:grpSp>
        <p:grpSp>
          <p:nvGrpSpPr>
            <p:cNvPr id="1320" name="Google Shape;1320;p47"/>
            <p:cNvGrpSpPr/>
            <p:nvPr/>
          </p:nvGrpSpPr>
          <p:grpSpPr>
            <a:xfrm>
              <a:off x="4568191" y="1267428"/>
              <a:ext cx="410400" cy="446448"/>
              <a:chOff x="4568191" y="1585478"/>
              <a:chExt cx="410400" cy="446448"/>
            </a:xfrm>
          </p:grpSpPr>
          <p:sp>
            <p:nvSpPr>
              <p:cNvPr id="1309" name="Google Shape;1309;p47"/>
              <p:cNvSpPr/>
              <p:nvPr/>
            </p:nvSpPr>
            <p:spPr>
              <a:xfrm>
                <a:off x="4668929" y="1924827"/>
                <a:ext cx="307500" cy="1071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7"/>
              <p:cNvSpPr/>
              <p:nvPr/>
            </p:nvSpPr>
            <p:spPr>
              <a:xfrm>
                <a:off x="4568191" y="1585478"/>
                <a:ext cx="201600" cy="201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1" name="Google Shape;1321;p47"/>
              <p:cNvCxnSpPr>
                <a:stCxn id="1310" idx="6"/>
              </p:cNvCxnSpPr>
              <p:nvPr/>
            </p:nvCxnSpPr>
            <p:spPr>
              <a:xfrm>
                <a:off x="4769791" y="1686278"/>
                <a:ext cx="208800" cy="0"/>
              </a:xfrm>
              <a:prstGeom prst="straightConnector1">
                <a:avLst/>
              </a:prstGeom>
              <a:noFill/>
              <a:ln w="19050" cap="flat" cmpd="sng">
                <a:solidFill>
                  <a:schemeClr val="accent1"/>
                </a:solidFill>
                <a:prstDash val="solid"/>
                <a:round/>
                <a:headEnd type="none" w="med" len="med"/>
                <a:tailEnd type="triangle" w="med" len="med"/>
              </a:ln>
            </p:spPr>
          </p:cxnSp>
        </p:grpSp>
      </p:grpSp>
      <p:grpSp>
        <p:nvGrpSpPr>
          <p:cNvPr id="1322" name="Google Shape;1322;p47"/>
          <p:cNvGrpSpPr/>
          <p:nvPr/>
        </p:nvGrpSpPr>
        <p:grpSpPr>
          <a:xfrm>
            <a:off x="6848925" y="563127"/>
            <a:ext cx="1581844" cy="380835"/>
            <a:chOff x="6848925" y="1387771"/>
            <a:chExt cx="1581844" cy="380835"/>
          </a:xfrm>
        </p:grpSpPr>
        <p:sp>
          <p:nvSpPr>
            <p:cNvPr id="1323" name="Google Shape;1323;p47"/>
            <p:cNvSpPr/>
            <p:nvPr/>
          </p:nvSpPr>
          <p:spPr>
            <a:xfrm>
              <a:off x="6848925" y="1387771"/>
              <a:ext cx="267600" cy="231900"/>
            </a:xfrm>
            <a:prstGeom prst="hexagon">
              <a:avLst>
                <a:gd name="adj" fmla="val 25000"/>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4" name="Google Shape;1324;p47"/>
            <p:cNvSpPr/>
            <p:nvPr/>
          </p:nvSpPr>
          <p:spPr>
            <a:xfrm>
              <a:off x="7177486" y="1536707"/>
              <a:ext cx="267600" cy="231900"/>
            </a:xfrm>
            <a:prstGeom prst="hexagon">
              <a:avLst>
                <a:gd name="adj" fmla="val 25000"/>
                <a:gd name="vf" fmla="val 11547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25" name="Google Shape;1325;p47"/>
            <p:cNvCxnSpPr>
              <a:stCxn id="1323" idx="0"/>
              <a:endCxn id="1324" idx="3"/>
            </p:cNvCxnSpPr>
            <p:nvPr/>
          </p:nvCxnSpPr>
          <p:spPr>
            <a:xfrm>
              <a:off x="7116525" y="1503721"/>
              <a:ext cx="60900" cy="148800"/>
            </a:xfrm>
            <a:prstGeom prst="bentConnector3">
              <a:avLst>
                <a:gd name="adj1" fmla="val 50050"/>
              </a:avLst>
            </a:prstGeom>
            <a:noFill/>
            <a:ln w="19050" cap="flat" cmpd="sng">
              <a:solidFill>
                <a:schemeClr val="lt1"/>
              </a:solidFill>
              <a:prstDash val="solid"/>
              <a:round/>
              <a:headEnd type="none" w="med" len="med"/>
              <a:tailEnd type="none" w="med" len="med"/>
            </a:ln>
          </p:spPr>
        </p:cxnSp>
        <p:sp>
          <p:nvSpPr>
            <p:cNvPr id="1326" name="Google Shape;1326;p47"/>
            <p:cNvSpPr/>
            <p:nvPr/>
          </p:nvSpPr>
          <p:spPr>
            <a:xfrm>
              <a:off x="7506047" y="1387771"/>
              <a:ext cx="267600" cy="231900"/>
            </a:xfrm>
            <a:prstGeom prst="hexagon">
              <a:avLst>
                <a:gd name="adj" fmla="val 25000"/>
                <a:gd name="vf" fmla="val 11547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7" name="Google Shape;1327;p47"/>
            <p:cNvSpPr/>
            <p:nvPr/>
          </p:nvSpPr>
          <p:spPr>
            <a:xfrm>
              <a:off x="8163169" y="1387771"/>
              <a:ext cx="267600" cy="231900"/>
            </a:xfrm>
            <a:prstGeom prst="hexagon">
              <a:avLst>
                <a:gd name="adj" fmla="val 25000"/>
                <a:gd name="vf" fmla="val 11547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28" name="Google Shape;1328;p47"/>
            <p:cNvSpPr/>
            <p:nvPr/>
          </p:nvSpPr>
          <p:spPr>
            <a:xfrm>
              <a:off x="7834608" y="1536707"/>
              <a:ext cx="267600" cy="231900"/>
            </a:xfrm>
            <a:prstGeom prst="hexagon">
              <a:avLst>
                <a:gd name="adj" fmla="val 25000"/>
                <a:gd name="vf" fmla="val 11547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29" name="Google Shape;1329;p47"/>
            <p:cNvCxnSpPr>
              <a:stCxn id="1324" idx="0"/>
              <a:endCxn id="1326" idx="3"/>
            </p:cNvCxnSpPr>
            <p:nvPr/>
          </p:nvCxnSpPr>
          <p:spPr>
            <a:xfrm rot="10800000" flipH="1">
              <a:off x="7445086" y="1503857"/>
              <a:ext cx="60900" cy="148800"/>
            </a:xfrm>
            <a:prstGeom prst="bentConnector3">
              <a:avLst>
                <a:gd name="adj1" fmla="val 50050"/>
              </a:avLst>
            </a:prstGeom>
            <a:noFill/>
            <a:ln w="19050" cap="flat" cmpd="sng">
              <a:solidFill>
                <a:schemeClr val="dk2"/>
              </a:solidFill>
              <a:prstDash val="solid"/>
              <a:round/>
              <a:headEnd type="none" w="med" len="med"/>
              <a:tailEnd type="none" w="med" len="med"/>
            </a:ln>
          </p:spPr>
        </p:cxnSp>
        <p:cxnSp>
          <p:nvCxnSpPr>
            <p:cNvPr id="1330" name="Google Shape;1330;p47"/>
            <p:cNvCxnSpPr>
              <a:stCxn id="1326" idx="0"/>
              <a:endCxn id="1328" idx="3"/>
            </p:cNvCxnSpPr>
            <p:nvPr/>
          </p:nvCxnSpPr>
          <p:spPr>
            <a:xfrm>
              <a:off x="7773647" y="1503721"/>
              <a:ext cx="60900" cy="148800"/>
            </a:xfrm>
            <a:prstGeom prst="bentConnector3">
              <a:avLst>
                <a:gd name="adj1" fmla="val 50050"/>
              </a:avLst>
            </a:prstGeom>
            <a:noFill/>
            <a:ln w="19050" cap="flat" cmpd="sng">
              <a:solidFill>
                <a:schemeClr val="lt2"/>
              </a:solidFill>
              <a:prstDash val="solid"/>
              <a:round/>
              <a:headEnd type="none" w="med" len="med"/>
              <a:tailEnd type="none" w="med" len="med"/>
            </a:ln>
          </p:spPr>
        </p:cxnSp>
        <p:cxnSp>
          <p:nvCxnSpPr>
            <p:cNvPr id="1331" name="Google Shape;1331;p47"/>
            <p:cNvCxnSpPr>
              <a:stCxn id="1328" idx="0"/>
              <a:endCxn id="1327" idx="3"/>
            </p:cNvCxnSpPr>
            <p:nvPr/>
          </p:nvCxnSpPr>
          <p:spPr>
            <a:xfrm rot="10800000" flipH="1">
              <a:off x="8102208" y="1503857"/>
              <a:ext cx="60900" cy="148800"/>
            </a:xfrm>
            <a:prstGeom prst="bentConnector3">
              <a:avLst>
                <a:gd name="adj1" fmla="val 50050"/>
              </a:avLst>
            </a:prstGeom>
            <a:noFill/>
            <a:ln w="19050" cap="flat" cmpd="sng">
              <a:solidFill>
                <a:schemeClr val="accent1"/>
              </a:solidFill>
              <a:prstDash val="solid"/>
              <a:round/>
              <a:headEnd type="none" w="med" len="med"/>
              <a:tailEnd type="none" w="med" len="med"/>
            </a:ln>
          </p:spPr>
        </p:cxnSp>
      </p:grpSp>
      <p:grpSp>
        <p:nvGrpSpPr>
          <p:cNvPr id="1332" name="Google Shape;1332;p47"/>
          <p:cNvGrpSpPr/>
          <p:nvPr/>
        </p:nvGrpSpPr>
        <p:grpSpPr>
          <a:xfrm>
            <a:off x="3465691" y="2116927"/>
            <a:ext cx="1572426" cy="1468410"/>
            <a:chOff x="2219300" y="2070193"/>
            <a:chExt cx="1009000" cy="942255"/>
          </a:xfrm>
        </p:grpSpPr>
        <p:sp>
          <p:nvSpPr>
            <p:cNvPr id="1333" name="Google Shape;1333;p47"/>
            <p:cNvSpPr/>
            <p:nvPr/>
          </p:nvSpPr>
          <p:spPr>
            <a:xfrm>
              <a:off x="2476897" y="2448592"/>
              <a:ext cx="493800" cy="2124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34" name="Google Shape;1334;p47"/>
            <p:cNvSpPr/>
            <p:nvPr/>
          </p:nvSpPr>
          <p:spPr>
            <a:xfrm>
              <a:off x="2219300" y="2070193"/>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35" name="Google Shape;1335;p47"/>
            <p:cNvSpPr/>
            <p:nvPr/>
          </p:nvSpPr>
          <p:spPr>
            <a:xfrm>
              <a:off x="2607850" y="2070193"/>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36" name="Google Shape;1336;p47"/>
            <p:cNvSpPr/>
            <p:nvPr/>
          </p:nvSpPr>
          <p:spPr>
            <a:xfrm>
              <a:off x="2996400" y="2070193"/>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37" name="Google Shape;1337;p47"/>
            <p:cNvSpPr/>
            <p:nvPr/>
          </p:nvSpPr>
          <p:spPr>
            <a:xfrm>
              <a:off x="2219300" y="2780547"/>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38" name="Google Shape;1338;p47"/>
            <p:cNvSpPr/>
            <p:nvPr/>
          </p:nvSpPr>
          <p:spPr>
            <a:xfrm>
              <a:off x="2607850" y="2780547"/>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39" name="Google Shape;1339;p47"/>
            <p:cNvSpPr/>
            <p:nvPr/>
          </p:nvSpPr>
          <p:spPr>
            <a:xfrm>
              <a:off x="2996400" y="2780547"/>
              <a:ext cx="231900" cy="2319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340" name="Google Shape;1340;p47"/>
            <p:cNvCxnSpPr>
              <a:stCxn id="1337" idx="0"/>
              <a:endCxn id="1333" idx="2"/>
            </p:cNvCxnSpPr>
            <p:nvPr/>
          </p:nvCxnSpPr>
          <p:spPr>
            <a:xfrm rot="-5400000">
              <a:off x="2469650" y="2526447"/>
              <a:ext cx="119700" cy="388500"/>
            </a:xfrm>
            <a:prstGeom prst="curvedConnector3">
              <a:avLst>
                <a:gd name="adj1" fmla="val 49940"/>
              </a:avLst>
            </a:prstGeom>
            <a:noFill/>
            <a:ln w="19050" cap="flat" cmpd="sng">
              <a:solidFill>
                <a:schemeClr val="lt2"/>
              </a:solidFill>
              <a:prstDash val="solid"/>
              <a:round/>
              <a:headEnd type="none" w="med" len="med"/>
              <a:tailEnd type="none" w="med" len="med"/>
            </a:ln>
          </p:spPr>
        </p:cxnSp>
        <p:cxnSp>
          <p:nvCxnSpPr>
            <p:cNvPr id="1341" name="Google Shape;1341;p47"/>
            <p:cNvCxnSpPr>
              <a:stCxn id="1338" idx="0"/>
              <a:endCxn id="1333" idx="2"/>
            </p:cNvCxnSpPr>
            <p:nvPr/>
          </p:nvCxnSpPr>
          <p:spPr>
            <a:xfrm rot="-5400000">
              <a:off x="2664100" y="2720547"/>
              <a:ext cx="119700" cy="300"/>
            </a:xfrm>
            <a:prstGeom prst="curvedConnector3">
              <a:avLst>
                <a:gd name="adj1" fmla="val 49940"/>
              </a:avLst>
            </a:prstGeom>
            <a:noFill/>
            <a:ln w="19050" cap="flat" cmpd="sng">
              <a:solidFill>
                <a:schemeClr val="lt2"/>
              </a:solidFill>
              <a:prstDash val="solid"/>
              <a:round/>
              <a:headEnd type="none" w="med" len="med"/>
              <a:tailEnd type="none" w="med" len="med"/>
            </a:ln>
          </p:spPr>
        </p:cxnSp>
        <p:cxnSp>
          <p:nvCxnSpPr>
            <p:cNvPr id="1342" name="Google Shape;1342;p47"/>
            <p:cNvCxnSpPr>
              <a:stCxn id="1339" idx="0"/>
              <a:endCxn id="1333" idx="2"/>
            </p:cNvCxnSpPr>
            <p:nvPr/>
          </p:nvCxnSpPr>
          <p:spPr>
            <a:xfrm rot="5400000" flipH="1">
              <a:off x="2858250" y="2526447"/>
              <a:ext cx="119700" cy="388500"/>
            </a:xfrm>
            <a:prstGeom prst="curvedConnector3">
              <a:avLst>
                <a:gd name="adj1" fmla="val 49940"/>
              </a:avLst>
            </a:prstGeom>
            <a:noFill/>
            <a:ln w="19050" cap="flat" cmpd="sng">
              <a:solidFill>
                <a:schemeClr val="lt2"/>
              </a:solidFill>
              <a:prstDash val="solid"/>
              <a:round/>
              <a:headEnd type="none" w="med" len="med"/>
              <a:tailEnd type="none" w="med" len="med"/>
            </a:ln>
          </p:spPr>
        </p:cxnSp>
        <p:cxnSp>
          <p:nvCxnSpPr>
            <p:cNvPr id="1343" name="Google Shape;1343;p47"/>
            <p:cNvCxnSpPr>
              <a:stCxn id="1334" idx="2"/>
              <a:endCxn id="1333" idx="0"/>
            </p:cNvCxnSpPr>
            <p:nvPr/>
          </p:nvCxnSpPr>
          <p:spPr>
            <a:xfrm rot="-5400000" flipH="1">
              <a:off x="2456300" y="2181043"/>
              <a:ext cx="146400" cy="388500"/>
            </a:xfrm>
            <a:prstGeom prst="curvedConnector3">
              <a:avLst>
                <a:gd name="adj1" fmla="val 50034"/>
              </a:avLst>
            </a:prstGeom>
            <a:noFill/>
            <a:ln w="19050" cap="flat" cmpd="sng">
              <a:solidFill>
                <a:schemeClr val="lt2"/>
              </a:solidFill>
              <a:prstDash val="solid"/>
              <a:round/>
              <a:headEnd type="none" w="med" len="med"/>
              <a:tailEnd type="none" w="med" len="med"/>
            </a:ln>
          </p:spPr>
        </p:cxnSp>
        <p:cxnSp>
          <p:nvCxnSpPr>
            <p:cNvPr id="1344" name="Google Shape;1344;p47"/>
            <p:cNvCxnSpPr>
              <a:stCxn id="1335" idx="2"/>
              <a:endCxn id="1333" idx="0"/>
            </p:cNvCxnSpPr>
            <p:nvPr/>
          </p:nvCxnSpPr>
          <p:spPr>
            <a:xfrm rot="-5400000" flipH="1">
              <a:off x="2650750" y="2375143"/>
              <a:ext cx="146400" cy="300"/>
            </a:xfrm>
            <a:prstGeom prst="curvedConnector3">
              <a:avLst>
                <a:gd name="adj1" fmla="val 50034"/>
              </a:avLst>
            </a:prstGeom>
            <a:noFill/>
            <a:ln w="19050" cap="flat" cmpd="sng">
              <a:solidFill>
                <a:schemeClr val="lt2"/>
              </a:solidFill>
              <a:prstDash val="solid"/>
              <a:round/>
              <a:headEnd type="none" w="med" len="med"/>
              <a:tailEnd type="none" w="med" len="med"/>
            </a:ln>
          </p:spPr>
        </p:cxnSp>
        <p:cxnSp>
          <p:nvCxnSpPr>
            <p:cNvPr id="1345" name="Google Shape;1345;p47"/>
            <p:cNvCxnSpPr>
              <a:stCxn id="1336" idx="2"/>
              <a:endCxn id="1333" idx="0"/>
            </p:cNvCxnSpPr>
            <p:nvPr/>
          </p:nvCxnSpPr>
          <p:spPr>
            <a:xfrm rot="5400000">
              <a:off x="2844900" y="2181043"/>
              <a:ext cx="146400" cy="388500"/>
            </a:xfrm>
            <a:prstGeom prst="curvedConnector3">
              <a:avLst>
                <a:gd name="adj1" fmla="val 50034"/>
              </a:avLst>
            </a:prstGeom>
            <a:noFill/>
            <a:ln w="19050" cap="flat" cmpd="sng">
              <a:solidFill>
                <a:schemeClr val="lt2"/>
              </a:solidFill>
              <a:prstDash val="solid"/>
              <a:round/>
              <a:headEnd type="none" w="med" len="med"/>
              <a:tailEnd type="none" w="med" len="med"/>
            </a:ln>
          </p:spPr>
        </p:cxnSp>
      </p:grpSp>
      <p:grpSp>
        <p:nvGrpSpPr>
          <p:cNvPr id="1346" name="Google Shape;1346;p47"/>
          <p:cNvGrpSpPr/>
          <p:nvPr/>
        </p:nvGrpSpPr>
        <p:grpSpPr>
          <a:xfrm>
            <a:off x="6833476" y="2793506"/>
            <a:ext cx="1592486" cy="250093"/>
            <a:chOff x="6833476" y="2830651"/>
            <a:chExt cx="1592486" cy="250093"/>
          </a:xfrm>
        </p:grpSpPr>
        <p:sp>
          <p:nvSpPr>
            <p:cNvPr id="1347" name="Google Shape;1347;p47"/>
            <p:cNvSpPr/>
            <p:nvPr/>
          </p:nvSpPr>
          <p:spPr>
            <a:xfrm>
              <a:off x="6833476" y="2830651"/>
              <a:ext cx="173700" cy="173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7"/>
            <p:cNvSpPr/>
            <p:nvPr/>
          </p:nvSpPr>
          <p:spPr>
            <a:xfrm>
              <a:off x="7306243" y="2906744"/>
              <a:ext cx="174000" cy="174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7"/>
            <p:cNvSpPr/>
            <p:nvPr/>
          </p:nvSpPr>
          <p:spPr>
            <a:xfrm>
              <a:off x="7779343" y="2830651"/>
              <a:ext cx="173700" cy="173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7"/>
            <p:cNvSpPr/>
            <p:nvPr/>
          </p:nvSpPr>
          <p:spPr>
            <a:xfrm>
              <a:off x="8252262" y="2906851"/>
              <a:ext cx="173700" cy="17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1" name="Google Shape;1351;p47"/>
            <p:cNvCxnSpPr>
              <a:stCxn id="1347" idx="6"/>
              <a:endCxn id="1348" idx="2"/>
            </p:cNvCxnSpPr>
            <p:nvPr/>
          </p:nvCxnSpPr>
          <p:spPr>
            <a:xfrm>
              <a:off x="7007176" y="2917501"/>
              <a:ext cx="299100" cy="76200"/>
            </a:xfrm>
            <a:prstGeom prst="curvedConnector3">
              <a:avLst>
                <a:gd name="adj1" fmla="val 49994"/>
              </a:avLst>
            </a:prstGeom>
            <a:noFill/>
            <a:ln w="19050" cap="flat" cmpd="sng">
              <a:solidFill>
                <a:schemeClr val="lt1"/>
              </a:solidFill>
              <a:prstDash val="solid"/>
              <a:round/>
              <a:headEnd type="none" w="med" len="med"/>
              <a:tailEnd type="none" w="med" len="med"/>
            </a:ln>
          </p:spPr>
        </p:cxnSp>
        <p:cxnSp>
          <p:nvCxnSpPr>
            <p:cNvPr id="1352" name="Google Shape;1352;p47"/>
            <p:cNvCxnSpPr>
              <a:stCxn id="1348" idx="6"/>
              <a:endCxn id="1349" idx="2"/>
            </p:cNvCxnSpPr>
            <p:nvPr/>
          </p:nvCxnSpPr>
          <p:spPr>
            <a:xfrm rot="10800000" flipH="1">
              <a:off x="7480243" y="2917544"/>
              <a:ext cx="299100" cy="76200"/>
            </a:xfrm>
            <a:prstGeom prst="curvedConnector3">
              <a:avLst>
                <a:gd name="adj1" fmla="val 50000"/>
              </a:avLst>
            </a:prstGeom>
            <a:noFill/>
            <a:ln w="19050" cap="flat" cmpd="sng">
              <a:solidFill>
                <a:schemeClr val="dk2"/>
              </a:solidFill>
              <a:prstDash val="solid"/>
              <a:round/>
              <a:headEnd type="none" w="med" len="med"/>
              <a:tailEnd type="none" w="med" len="med"/>
            </a:ln>
          </p:spPr>
        </p:cxnSp>
        <p:cxnSp>
          <p:nvCxnSpPr>
            <p:cNvPr id="1353" name="Google Shape;1353;p47"/>
            <p:cNvCxnSpPr>
              <a:stCxn id="1349" idx="6"/>
              <a:endCxn id="1350" idx="2"/>
            </p:cNvCxnSpPr>
            <p:nvPr/>
          </p:nvCxnSpPr>
          <p:spPr>
            <a:xfrm>
              <a:off x="7953043" y="2917501"/>
              <a:ext cx="299100" cy="76200"/>
            </a:xfrm>
            <a:prstGeom prst="curvedConnector3">
              <a:avLst>
                <a:gd name="adj1" fmla="val 50020"/>
              </a:avLst>
            </a:prstGeom>
            <a:noFill/>
            <a:ln w="19050" cap="flat" cmpd="sng">
              <a:solidFill>
                <a:schemeClr val="lt2"/>
              </a:solidFill>
              <a:prstDash val="solid"/>
              <a:round/>
              <a:headEnd type="none" w="med" len="med"/>
              <a:tailEnd type="none" w="med" len="med"/>
            </a:ln>
          </p:spPr>
        </p:cxnSp>
      </p:grpSp>
      <p:grpSp>
        <p:nvGrpSpPr>
          <p:cNvPr id="1354" name="Google Shape;1354;p47"/>
          <p:cNvGrpSpPr/>
          <p:nvPr/>
        </p:nvGrpSpPr>
        <p:grpSpPr>
          <a:xfrm>
            <a:off x="722334" y="2116997"/>
            <a:ext cx="2507630" cy="1468266"/>
            <a:chOff x="722459" y="2026426"/>
            <a:chExt cx="2507630" cy="1468266"/>
          </a:xfrm>
        </p:grpSpPr>
        <p:sp>
          <p:nvSpPr>
            <p:cNvPr id="1355" name="Google Shape;1355;p47"/>
            <p:cNvSpPr/>
            <p:nvPr/>
          </p:nvSpPr>
          <p:spPr>
            <a:xfrm>
              <a:off x="1610539" y="2397143"/>
              <a:ext cx="726600" cy="726600"/>
            </a:xfrm>
            <a:prstGeom prst="ellipse">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grpSp>
          <p:nvGrpSpPr>
            <p:cNvPr id="1356" name="Google Shape;1356;p47"/>
            <p:cNvGrpSpPr/>
            <p:nvPr/>
          </p:nvGrpSpPr>
          <p:grpSpPr>
            <a:xfrm>
              <a:off x="1729857" y="2506271"/>
              <a:ext cx="488119" cy="508407"/>
              <a:chOff x="-165066" y="3843615"/>
              <a:chExt cx="221259" cy="230455"/>
            </a:xfrm>
          </p:grpSpPr>
          <p:sp>
            <p:nvSpPr>
              <p:cNvPr id="1357" name="Google Shape;1357;p4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solidFill>
                <a:schemeClr val="accent3"/>
              </a:solidFill>
              <a:ln w="8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 name="Google Shape;1377;p47"/>
            <p:cNvSpPr/>
            <p:nvPr/>
          </p:nvSpPr>
          <p:spPr>
            <a:xfrm>
              <a:off x="1233059" y="2026426"/>
              <a:ext cx="488100" cy="285000"/>
            </a:xfrm>
            <a:prstGeom prst="roundRect">
              <a:avLst>
                <a:gd name="adj" fmla="val 2974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78" name="Google Shape;1378;p47"/>
            <p:cNvSpPr/>
            <p:nvPr/>
          </p:nvSpPr>
          <p:spPr>
            <a:xfrm>
              <a:off x="1176682" y="3209693"/>
              <a:ext cx="488100" cy="285000"/>
            </a:xfrm>
            <a:prstGeom prst="roundRect">
              <a:avLst>
                <a:gd name="adj" fmla="val 2974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79" name="Google Shape;1379;p47"/>
            <p:cNvSpPr/>
            <p:nvPr/>
          </p:nvSpPr>
          <p:spPr>
            <a:xfrm>
              <a:off x="894422" y="2815271"/>
              <a:ext cx="488100" cy="285000"/>
            </a:xfrm>
            <a:prstGeom prst="roundRect">
              <a:avLst>
                <a:gd name="adj" fmla="val 2974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80" name="Google Shape;1380;p47"/>
            <p:cNvSpPr/>
            <p:nvPr/>
          </p:nvSpPr>
          <p:spPr>
            <a:xfrm>
              <a:off x="894422" y="2420848"/>
              <a:ext cx="488100" cy="285000"/>
            </a:xfrm>
            <a:prstGeom prst="roundRect">
              <a:avLst>
                <a:gd name="adj" fmla="val 2974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81" name="Google Shape;1381;p47"/>
            <p:cNvSpPr/>
            <p:nvPr/>
          </p:nvSpPr>
          <p:spPr>
            <a:xfrm>
              <a:off x="1776211" y="2384783"/>
              <a:ext cx="90900" cy="90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2" name="Google Shape;1382;p47"/>
            <p:cNvSpPr/>
            <p:nvPr/>
          </p:nvSpPr>
          <p:spPr>
            <a:xfrm>
              <a:off x="1776211" y="3045153"/>
              <a:ext cx="90900" cy="9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3" name="Google Shape;1383;p47"/>
            <p:cNvSpPr/>
            <p:nvPr/>
          </p:nvSpPr>
          <p:spPr>
            <a:xfrm>
              <a:off x="2080600" y="2384783"/>
              <a:ext cx="90900" cy="9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4" name="Google Shape;1384;p47"/>
            <p:cNvSpPr/>
            <p:nvPr/>
          </p:nvSpPr>
          <p:spPr>
            <a:xfrm>
              <a:off x="2080600" y="3045153"/>
              <a:ext cx="90900" cy="90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5" name="Google Shape;1385;p47"/>
            <p:cNvSpPr/>
            <p:nvPr/>
          </p:nvSpPr>
          <p:spPr>
            <a:xfrm>
              <a:off x="1566251" y="2714968"/>
              <a:ext cx="90900" cy="90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6" name="Google Shape;1386;p47"/>
            <p:cNvSpPr/>
            <p:nvPr/>
          </p:nvSpPr>
          <p:spPr>
            <a:xfrm>
              <a:off x="2290478" y="2714968"/>
              <a:ext cx="90900" cy="90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387" name="Google Shape;1387;p47"/>
            <p:cNvSpPr/>
            <p:nvPr/>
          </p:nvSpPr>
          <p:spPr>
            <a:xfrm flipH="1">
              <a:off x="2226589" y="2026426"/>
              <a:ext cx="488100" cy="285000"/>
            </a:xfrm>
            <a:prstGeom prst="roundRect">
              <a:avLst>
                <a:gd name="adj" fmla="val 2974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88" name="Google Shape;1388;p47"/>
            <p:cNvSpPr/>
            <p:nvPr/>
          </p:nvSpPr>
          <p:spPr>
            <a:xfrm flipH="1">
              <a:off x="2282966" y="3209693"/>
              <a:ext cx="488100" cy="285000"/>
            </a:xfrm>
            <a:prstGeom prst="roundRect">
              <a:avLst>
                <a:gd name="adj" fmla="val 29747"/>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89" name="Google Shape;1389;p47"/>
            <p:cNvSpPr/>
            <p:nvPr/>
          </p:nvSpPr>
          <p:spPr>
            <a:xfrm flipH="1">
              <a:off x="2565227" y="2815271"/>
              <a:ext cx="488100" cy="285000"/>
            </a:xfrm>
            <a:prstGeom prst="roundRect">
              <a:avLst>
                <a:gd name="adj" fmla="val 2974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90" name="Google Shape;1390;p47"/>
            <p:cNvSpPr/>
            <p:nvPr/>
          </p:nvSpPr>
          <p:spPr>
            <a:xfrm flipH="1">
              <a:off x="2565227" y="2420848"/>
              <a:ext cx="488100" cy="285000"/>
            </a:xfrm>
            <a:prstGeom prst="roundRect">
              <a:avLst>
                <a:gd name="adj" fmla="val 2974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391" name="Google Shape;1391;p47"/>
            <p:cNvCxnSpPr>
              <a:stCxn id="1377" idx="3"/>
              <a:endCxn id="1381" idx="0"/>
            </p:cNvCxnSpPr>
            <p:nvPr/>
          </p:nvCxnSpPr>
          <p:spPr>
            <a:xfrm>
              <a:off x="1721159" y="2168926"/>
              <a:ext cx="100500" cy="216000"/>
            </a:xfrm>
            <a:prstGeom prst="bentConnector2">
              <a:avLst/>
            </a:prstGeom>
            <a:noFill/>
            <a:ln w="19050" cap="flat" cmpd="sng">
              <a:solidFill>
                <a:schemeClr val="lt1"/>
              </a:solidFill>
              <a:prstDash val="solid"/>
              <a:round/>
              <a:headEnd type="none" w="med" len="med"/>
              <a:tailEnd type="none" w="med" len="med"/>
            </a:ln>
          </p:spPr>
        </p:cxnSp>
        <p:cxnSp>
          <p:nvCxnSpPr>
            <p:cNvPr id="1392" name="Google Shape;1392;p47"/>
            <p:cNvCxnSpPr>
              <a:stCxn id="1383" idx="0"/>
              <a:endCxn id="1387" idx="3"/>
            </p:cNvCxnSpPr>
            <p:nvPr/>
          </p:nvCxnSpPr>
          <p:spPr>
            <a:xfrm rot="-5400000">
              <a:off x="2068300" y="2226533"/>
              <a:ext cx="216000" cy="100500"/>
            </a:xfrm>
            <a:prstGeom prst="bentConnector2">
              <a:avLst/>
            </a:prstGeom>
            <a:noFill/>
            <a:ln w="19050" cap="flat" cmpd="sng">
              <a:solidFill>
                <a:schemeClr val="lt2"/>
              </a:solidFill>
              <a:prstDash val="solid"/>
              <a:round/>
              <a:headEnd type="none" w="med" len="med"/>
              <a:tailEnd type="none" w="med" len="med"/>
            </a:ln>
          </p:spPr>
        </p:cxnSp>
        <p:cxnSp>
          <p:nvCxnSpPr>
            <p:cNvPr id="1393" name="Google Shape;1393;p47"/>
            <p:cNvCxnSpPr>
              <a:stCxn id="1385" idx="2"/>
              <a:endCxn id="1380" idx="3"/>
            </p:cNvCxnSpPr>
            <p:nvPr/>
          </p:nvCxnSpPr>
          <p:spPr>
            <a:xfrm rot="10800000">
              <a:off x="1382651" y="2563318"/>
              <a:ext cx="183600" cy="197100"/>
            </a:xfrm>
            <a:prstGeom prst="bentConnector3">
              <a:avLst>
                <a:gd name="adj1" fmla="val 50035"/>
              </a:avLst>
            </a:prstGeom>
            <a:noFill/>
            <a:ln w="19050" cap="flat" cmpd="sng">
              <a:solidFill>
                <a:schemeClr val="dk2"/>
              </a:solidFill>
              <a:prstDash val="solid"/>
              <a:round/>
              <a:headEnd type="none" w="med" len="med"/>
              <a:tailEnd type="none" w="med" len="med"/>
            </a:ln>
          </p:spPr>
        </p:cxnSp>
        <p:cxnSp>
          <p:nvCxnSpPr>
            <p:cNvPr id="1394" name="Google Shape;1394;p47"/>
            <p:cNvCxnSpPr>
              <a:stCxn id="1385" idx="2"/>
              <a:endCxn id="1379" idx="3"/>
            </p:cNvCxnSpPr>
            <p:nvPr/>
          </p:nvCxnSpPr>
          <p:spPr>
            <a:xfrm flipH="1">
              <a:off x="1382651" y="2760418"/>
              <a:ext cx="183600" cy="197400"/>
            </a:xfrm>
            <a:prstGeom prst="bentConnector3">
              <a:avLst>
                <a:gd name="adj1" fmla="val 50035"/>
              </a:avLst>
            </a:prstGeom>
            <a:noFill/>
            <a:ln w="19050" cap="flat" cmpd="sng">
              <a:solidFill>
                <a:schemeClr val="dk2"/>
              </a:solidFill>
              <a:prstDash val="solid"/>
              <a:round/>
              <a:headEnd type="none" w="med" len="med"/>
              <a:tailEnd type="none" w="med" len="med"/>
            </a:ln>
          </p:spPr>
        </p:cxnSp>
        <p:cxnSp>
          <p:nvCxnSpPr>
            <p:cNvPr id="1395" name="Google Shape;1395;p47"/>
            <p:cNvCxnSpPr>
              <a:stCxn id="1382" idx="4"/>
              <a:endCxn id="1378" idx="3"/>
            </p:cNvCxnSpPr>
            <p:nvPr/>
          </p:nvCxnSpPr>
          <p:spPr>
            <a:xfrm rot="5400000">
              <a:off x="1635211" y="3165603"/>
              <a:ext cx="216000" cy="156900"/>
            </a:xfrm>
            <a:prstGeom prst="bentConnector2">
              <a:avLst/>
            </a:prstGeom>
            <a:noFill/>
            <a:ln w="19050" cap="flat" cmpd="sng">
              <a:solidFill>
                <a:schemeClr val="lt2"/>
              </a:solidFill>
              <a:prstDash val="solid"/>
              <a:round/>
              <a:headEnd type="none" w="med" len="med"/>
              <a:tailEnd type="none" w="med" len="med"/>
            </a:ln>
          </p:spPr>
        </p:cxnSp>
        <p:cxnSp>
          <p:nvCxnSpPr>
            <p:cNvPr id="1396" name="Google Shape;1396;p47"/>
            <p:cNvCxnSpPr>
              <a:stCxn id="1386" idx="6"/>
              <a:endCxn id="1390" idx="3"/>
            </p:cNvCxnSpPr>
            <p:nvPr/>
          </p:nvCxnSpPr>
          <p:spPr>
            <a:xfrm rot="10800000" flipH="1">
              <a:off x="2381378" y="2563318"/>
              <a:ext cx="183900" cy="197100"/>
            </a:xfrm>
            <a:prstGeom prst="bentConnector3">
              <a:avLst>
                <a:gd name="adj1" fmla="val 49986"/>
              </a:avLst>
            </a:prstGeom>
            <a:noFill/>
            <a:ln w="19050" cap="flat" cmpd="sng">
              <a:solidFill>
                <a:schemeClr val="dk2"/>
              </a:solidFill>
              <a:prstDash val="solid"/>
              <a:round/>
              <a:headEnd type="none" w="med" len="med"/>
              <a:tailEnd type="none" w="med" len="med"/>
            </a:ln>
          </p:spPr>
        </p:cxnSp>
        <p:cxnSp>
          <p:nvCxnSpPr>
            <p:cNvPr id="1397" name="Google Shape;1397;p47"/>
            <p:cNvCxnSpPr>
              <a:stCxn id="1386" idx="6"/>
              <a:endCxn id="1389" idx="3"/>
            </p:cNvCxnSpPr>
            <p:nvPr/>
          </p:nvCxnSpPr>
          <p:spPr>
            <a:xfrm>
              <a:off x="2381378" y="2760418"/>
              <a:ext cx="183900" cy="197400"/>
            </a:xfrm>
            <a:prstGeom prst="bentConnector3">
              <a:avLst>
                <a:gd name="adj1" fmla="val 49986"/>
              </a:avLst>
            </a:prstGeom>
            <a:noFill/>
            <a:ln w="19050" cap="flat" cmpd="sng">
              <a:solidFill>
                <a:schemeClr val="dk2"/>
              </a:solidFill>
              <a:prstDash val="solid"/>
              <a:round/>
              <a:headEnd type="none" w="med" len="med"/>
              <a:tailEnd type="none" w="med" len="med"/>
            </a:ln>
          </p:spPr>
        </p:cxnSp>
        <p:cxnSp>
          <p:nvCxnSpPr>
            <p:cNvPr id="1398" name="Google Shape;1398;p47"/>
            <p:cNvCxnSpPr>
              <a:stCxn id="1384" idx="4"/>
              <a:endCxn id="1388" idx="3"/>
            </p:cNvCxnSpPr>
            <p:nvPr/>
          </p:nvCxnSpPr>
          <p:spPr>
            <a:xfrm rot="-5400000" flipH="1">
              <a:off x="2096500" y="3165603"/>
              <a:ext cx="216000" cy="156900"/>
            </a:xfrm>
            <a:prstGeom prst="bentConnector2">
              <a:avLst/>
            </a:prstGeom>
            <a:noFill/>
            <a:ln w="19050" cap="flat" cmpd="sng">
              <a:solidFill>
                <a:schemeClr val="lt1"/>
              </a:solidFill>
              <a:prstDash val="solid"/>
              <a:round/>
              <a:headEnd type="none" w="med" len="med"/>
              <a:tailEnd type="none" w="med" len="med"/>
            </a:ln>
          </p:spPr>
        </p:cxnSp>
        <p:cxnSp>
          <p:nvCxnSpPr>
            <p:cNvPr id="1399" name="Google Shape;1399;p47"/>
            <p:cNvCxnSpPr>
              <a:stCxn id="1377" idx="1"/>
            </p:cNvCxnSpPr>
            <p:nvPr/>
          </p:nvCxnSpPr>
          <p:spPr>
            <a:xfrm rot="10800000">
              <a:off x="722459" y="2168926"/>
              <a:ext cx="510600" cy="0"/>
            </a:xfrm>
            <a:prstGeom prst="straightConnector1">
              <a:avLst/>
            </a:prstGeom>
            <a:noFill/>
            <a:ln w="19050" cap="flat" cmpd="sng">
              <a:solidFill>
                <a:schemeClr val="lt1"/>
              </a:solidFill>
              <a:prstDash val="solid"/>
              <a:round/>
              <a:headEnd type="none" w="med" len="med"/>
              <a:tailEnd type="oval" w="med" len="med"/>
            </a:ln>
          </p:spPr>
        </p:cxnSp>
        <p:cxnSp>
          <p:nvCxnSpPr>
            <p:cNvPr id="1400" name="Google Shape;1400;p47"/>
            <p:cNvCxnSpPr>
              <a:stCxn id="1380" idx="1"/>
            </p:cNvCxnSpPr>
            <p:nvPr/>
          </p:nvCxnSpPr>
          <p:spPr>
            <a:xfrm rot="10800000">
              <a:off x="722522" y="2563348"/>
              <a:ext cx="171900" cy="0"/>
            </a:xfrm>
            <a:prstGeom prst="straightConnector1">
              <a:avLst/>
            </a:prstGeom>
            <a:noFill/>
            <a:ln w="19050" cap="flat" cmpd="sng">
              <a:solidFill>
                <a:schemeClr val="dk2"/>
              </a:solidFill>
              <a:prstDash val="solid"/>
              <a:round/>
              <a:headEnd type="none" w="med" len="med"/>
              <a:tailEnd type="oval" w="med" len="med"/>
            </a:ln>
          </p:spPr>
        </p:cxnSp>
        <p:cxnSp>
          <p:nvCxnSpPr>
            <p:cNvPr id="1401" name="Google Shape;1401;p47"/>
            <p:cNvCxnSpPr>
              <a:stCxn id="1379" idx="1"/>
            </p:cNvCxnSpPr>
            <p:nvPr/>
          </p:nvCxnSpPr>
          <p:spPr>
            <a:xfrm rot="10800000">
              <a:off x="722522" y="2957771"/>
              <a:ext cx="171900" cy="0"/>
            </a:xfrm>
            <a:prstGeom prst="straightConnector1">
              <a:avLst/>
            </a:prstGeom>
            <a:noFill/>
            <a:ln w="19050" cap="flat" cmpd="sng">
              <a:solidFill>
                <a:schemeClr val="dk2"/>
              </a:solidFill>
              <a:prstDash val="solid"/>
              <a:round/>
              <a:headEnd type="none" w="med" len="med"/>
              <a:tailEnd type="oval" w="med" len="med"/>
            </a:ln>
          </p:spPr>
        </p:cxnSp>
        <p:cxnSp>
          <p:nvCxnSpPr>
            <p:cNvPr id="1402" name="Google Shape;1402;p47"/>
            <p:cNvCxnSpPr>
              <a:stCxn id="1378" idx="1"/>
            </p:cNvCxnSpPr>
            <p:nvPr/>
          </p:nvCxnSpPr>
          <p:spPr>
            <a:xfrm rot="10800000">
              <a:off x="722482" y="3352193"/>
              <a:ext cx="454200" cy="0"/>
            </a:xfrm>
            <a:prstGeom prst="straightConnector1">
              <a:avLst/>
            </a:prstGeom>
            <a:noFill/>
            <a:ln w="19050" cap="flat" cmpd="sng">
              <a:solidFill>
                <a:schemeClr val="lt2"/>
              </a:solidFill>
              <a:prstDash val="solid"/>
              <a:round/>
              <a:headEnd type="none" w="med" len="med"/>
              <a:tailEnd type="oval" w="med" len="med"/>
            </a:ln>
          </p:spPr>
        </p:cxnSp>
        <p:cxnSp>
          <p:nvCxnSpPr>
            <p:cNvPr id="1403" name="Google Shape;1403;p47"/>
            <p:cNvCxnSpPr>
              <a:stCxn id="1388" idx="1"/>
            </p:cNvCxnSpPr>
            <p:nvPr/>
          </p:nvCxnSpPr>
          <p:spPr>
            <a:xfrm>
              <a:off x="2771066" y="3352193"/>
              <a:ext cx="458700" cy="0"/>
            </a:xfrm>
            <a:prstGeom prst="straightConnector1">
              <a:avLst/>
            </a:prstGeom>
            <a:noFill/>
            <a:ln w="19050" cap="flat" cmpd="sng">
              <a:solidFill>
                <a:schemeClr val="lt1"/>
              </a:solidFill>
              <a:prstDash val="solid"/>
              <a:round/>
              <a:headEnd type="none" w="med" len="med"/>
              <a:tailEnd type="oval" w="med" len="med"/>
            </a:ln>
          </p:spPr>
        </p:cxnSp>
        <p:cxnSp>
          <p:nvCxnSpPr>
            <p:cNvPr id="1404" name="Google Shape;1404;p47"/>
            <p:cNvCxnSpPr>
              <a:stCxn id="1389" idx="1"/>
            </p:cNvCxnSpPr>
            <p:nvPr/>
          </p:nvCxnSpPr>
          <p:spPr>
            <a:xfrm>
              <a:off x="3053327" y="2957771"/>
              <a:ext cx="176400" cy="0"/>
            </a:xfrm>
            <a:prstGeom prst="straightConnector1">
              <a:avLst/>
            </a:prstGeom>
            <a:noFill/>
            <a:ln w="19050" cap="flat" cmpd="sng">
              <a:solidFill>
                <a:schemeClr val="dk2"/>
              </a:solidFill>
              <a:prstDash val="solid"/>
              <a:round/>
              <a:headEnd type="none" w="med" len="med"/>
              <a:tailEnd type="oval" w="med" len="med"/>
            </a:ln>
          </p:spPr>
        </p:cxnSp>
        <p:cxnSp>
          <p:nvCxnSpPr>
            <p:cNvPr id="1405" name="Google Shape;1405;p47"/>
            <p:cNvCxnSpPr>
              <a:stCxn id="1390" idx="1"/>
            </p:cNvCxnSpPr>
            <p:nvPr/>
          </p:nvCxnSpPr>
          <p:spPr>
            <a:xfrm>
              <a:off x="3053327" y="2563348"/>
              <a:ext cx="176400" cy="0"/>
            </a:xfrm>
            <a:prstGeom prst="straightConnector1">
              <a:avLst/>
            </a:prstGeom>
            <a:noFill/>
            <a:ln w="19050" cap="flat" cmpd="sng">
              <a:solidFill>
                <a:schemeClr val="dk2"/>
              </a:solidFill>
              <a:prstDash val="solid"/>
              <a:round/>
              <a:headEnd type="none" w="med" len="med"/>
              <a:tailEnd type="oval" w="med" len="med"/>
            </a:ln>
          </p:spPr>
        </p:cxnSp>
        <p:cxnSp>
          <p:nvCxnSpPr>
            <p:cNvPr id="1406" name="Google Shape;1406;p47"/>
            <p:cNvCxnSpPr>
              <a:stCxn id="1387" idx="1"/>
            </p:cNvCxnSpPr>
            <p:nvPr/>
          </p:nvCxnSpPr>
          <p:spPr>
            <a:xfrm>
              <a:off x="2714689" y="2168926"/>
              <a:ext cx="515400" cy="0"/>
            </a:xfrm>
            <a:prstGeom prst="straightConnector1">
              <a:avLst/>
            </a:prstGeom>
            <a:noFill/>
            <a:ln w="19050" cap="flat" cmpd="sng">
              <a:solidFill>
                <a:schemeClr val="lt2"/>
              </a:solidFill>
              <a:prstDash val="solid"/>
              <a:round/>
              <a:headEnd type="none" w="med" len="med"/>
              <a:tailEnd type="oval" w="med" len="med"/>
            </a:ln>
          </p:spPr>
        </p:cxnSp>
      </p:grpSp>
      <p:grpSp>
        <p:nvGrpSpPr>
          <p:cNvPr id="1407" name="Google Shape;1407;p47"/>
          <p:cNvGrpSpPr/>
          <p:nvPr/>
        </p:nvGrpSpPr>
        <p:grpSpPr>
          <a:xfrm>
            <a:off x="6833413" y="3291630"/>
            <a:ext cx="1592347" cy="1317003"/>
            <a:chOff x="6833413" y="3291630"/>
            <a:chExt cx="1592347" cy="1317003"/>
          </a:xfrm>
        </p:grpSpPr>
        <p:cxnSp>
          <p:nvCxnSpPr>
            <p:cNvPr id="1408" name="Google Shape;1408;p47"/>
            <p:cNvCxnSpPr>
              <a:stCxn id="1409" idx="4"/>
              <a:endCxn id="1410" idx="4"/>
            </p:cNvCxnSpPr>
            <p:nvPr/>
          </p:nvCxnSpPr>
          <p:spPr>
            <a:xfrm>
              <a:off x="7931660" y="3495899"/>
              <a:ext cx="374400" cy="207900"/>
            </a:xfrm>
            <a:prstGeom prst="bentConnector2">
              <a:avLst/>
            </a:prstGeom>
            <a:noFill/>
            <a:ln w="19050" cap="flat" cmpd="sng">
              <a:solidFill>
                <a:schemeClr val="lt1"/>
              </a:solidFill>
              <a:prstDash val="solid"/>
              <a:round/>
              <a:headEnd type="none" w="med" len="med"/>
              <a:tailEnd type="none" w="med" len="med"/>
            </a:ln>
          </p:spPr>
        </p:cxnSp>
        <p:cxnSp>
          <p:nvCxnSpPr>
            <p:cNvPr id="1411" name="Google Shape;1411;p47"/>
            <p:cNvCxnSpPr>
              <a:stCxn id="1410" idx="2"/>
              <a:endCxn id="1412" idx="5"/>
            </p:cNvCxnSpPr>
            <p:nvPr/>
          </p:nvCxnSpPr>
          <p:spPr>
            <a:xfrm rot="5400000">
              <a:off x="7803740" y="3490277"/>
              <a:ext cx="157200" cy="847500"/>
            </a:xfrm>
            <a:prstGeom prst="bentConnector2">
              <a:avLst/>
            </a:prstGeom>
            <a:noFill/>
            <a:ln w="19050" cap="flat" cmpd="sng">
              <a:solidFill>
                <a:schemeClr val="lt1"/>
              </a:solidFill>
              <a:prstDash val="solid"/>
              <a:round/>
              <a:headEnd type="none" w="med" len="med"/>
              <a:tailEnd type="none" w="med" len="med"/>
            </a:ln>
          </p:spPr>
        </p:cxnSp>
        <p:cxnSp>
          <p:nvCxnSpPr>
            <p:cNvPr id="1413" name="Google Shape;1413;p47"/>
            <p:cNvCxnSpPr>
              <a:stCxn id="1412" idx="1"/>
              <a:endCxn id="1414" idx="4"/>
            </p:cNvCxnSpPr>
            <p:nvPr/>
          </p:nvCxnSpPr>
          <p:spPr>
            <a:xfrm flipH="1">
              <a:off x="6952496" y="3992740"/>
              <a:ext cx="374400" cy="148500"/>
            </a:xfrm>
            <a:prstGeom prst="bentConnector2">
              <a:avLst/>
            </a:prstGeom>
            <a:noFill/>
            <a:ln w="19050" cap="flat" cmpd="sng">
              <a:solidFill>
                <a:schemeClr val="lt1"/>
              </a:solidFill>
              <a:prstDash val="solid"/>
              <a:round/>
              <a:headEnd type="none" w="med" len="med"/>
              <a:tailEnd type="none" w="med" len="med"/>
            </a:ln>
          </p:spPr>
        </p:cxnSp>
        <p:cxnSp>
          <p:nvCxnSpPr>
            <p:cNvPr id="1415" name="Google Shape;1415;p47"/>
            <p:cNvCxnSpPr>
              <a:stCxn id="1414" idx="2"/>
              <a:endCxn id="1416" idx="2"/>
            </p:cNvCxnSpPr>
            <p:nvPr/>
          </p:nvCxnSpPr>
          <p:spPr>
            <a:xfrm rot="-5400000" flipH="1">
              <a:off x="7267766" y="3957529"/>
              <a:ext cx="216900" cy="847500"/>
            </a:xfrm>
            <a:prstGeom prst="bentConnector2">
              <a:avLst/>
            </a:prstGeom>
            <a:noFill/>
            <a:ln w="19050" cap="flat" cmpd="sng">
              <a:solidFill>
                <a:schemeClr val="lt1"/>
              </a:solidFill>
              <a:prstDash val="solid"/>
              <a:round/>
              <a:headEnd type="none" w="med" len="med"/>
              <a:tailEnd type="none" w="med" len="med"/>
            </a:ln>
          </p:spPr>
        </p:cxnSp>
        <p:cxnSp>
          <p:nvCxnSpPr>
            <p:cNvPr id="1417" name="Google Shape;1417;p47"/>
            <p:cNvCxnSpPr>
              <a:stCxn id="1409" idx="2"/>
            </p:cNvCxnSpPr>
            <p:nvPr/>
          </p:nvCxnSpPr>
          <p:spPr>
            <a:xfrm flipH="1">
              <a:off x="6840041" y="3495899"/>
              <a:ext cx="960000" cy="600"/>
            </a:xfrm>
            <a:prstGeom prst="bentConnector3">
              <a:avLst>
                <a:gd name="adj1" fmla="val 50000"/>
              </a:avLst>
            </a:prstGeom>
            <a:noFill/>
            <a:ln w="19050" cap="flat" cmpd="sng">
              <a:solidFill>
                <a:schemeClr val="lt1"/>
              </a:solidFill>
              <a:prstDash val="solid"/>
              <a:round/>
              <a:headEnd type="none" w="med" len="med"/>
              <a:tailEnd type="none" w="med" len="med"/>
            </a:ln>
          </p:spPr>
        </p:cxnSp>
        <p:cxnSp>
          <p:nvCxnSpPr>
            <p:cNvPr id="1418" name="Google Shape;1418;p47"/>
            <p:cNvCxnSpPr>
              <a:stCxn id="1416" idx="4"/>
            </p:cNvCxnSpPr>
            <p:nvPr/>
          </p:nvCxnSpPr>
          <p:spPr>
            <a:xfrm>
              <a:off x="7931660" y="4489580"/>
              <a:ext cx="494100" cy="600"/>
            </a:xfrm>
            <a:prstGeom prst="bentConnector3">
              <a:avLst>
                <a:gd name="adj1" fmla="val 50000"/>
              </a:avLst>
            </a:prstGeom>
            <a:noFill/>
            <a:ln w="19050" cap="flat" cmpd="sng">
              <a:solidFill>
                <a:schemeClr val="lt1"/>
              </a:solidFill>
              <a:prstDash val="solid"/>
              <a:round/>
              <a:headEnd type="none" w="med" len="med"/>
              <a:tailEnd type="none" w="med" len="med"/>
            </a:ln>
          </p:spPr>
        </p:cxnSp>
        <p:grpSp>
          <p:nvGrpSpPr>
            <p:cNvPr id="1419" name="Google Shape;1419;p47"/>
            <p:cNvGrpSpPr/>
            <p:nvPr/>
          </p:nvGrpSpPr>
          <p:grpSpPr>
            <a:xfrm>
              <a:off x="7800041" y="3291630"/>
              <a:ext cx="131619" cy="323322"/>
              <a:chOff x="7779692" y="3248738"/>
              <a:chExt cx="135900" cy="333838"/>
            </a:xfrm>
          </p:grpSpPr>
          <p:sp>
            <p:nvSpPr>
              <p:cNvPr id="1409" name="Google Shape;1409;p47"/>
              <p:cNvSpPr/>
              <p:nvPr/>
            </p:nvSpPr>
            <p:spPr>
              <a:xfrm rot="5400000">
                <a:off x="7769192" y="3436176"/>
                <a:ext cx="156900" cy="135900"/>
              </a:xfrm>
              <a:prstGeom prst="hexagon">
                <a:avLst>
                  <a:gd name="adj" fmla="val 25000"/>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20" name="Google Shape;1420;p47"/>
              <p:cNvSpPr/>
              <p:nvPr/>
            </p:nvSpPr>
            <p:spPr>
              <a:xfrm>
                <a:off x="7802200" y="3248738"/>
                <a:ext cx="90900" cy="90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21" name="Google Shape;1421;p47"/>
            <p:cNvGrpSpPr/>
            <p:nvPr/>
          </p:nvGrpSpPr>
          <p:grpSpPr>
            <a:xfrm>
              <a:off x="8110878" y="3703808"/>
              <a:ext cx="314266" cy="131619"/>
              <a:chOff x="8100638" y="3674321"/>
              <a:chExt cx="324487" cy="135900"/>
            </a:xfrm>
          </p:grpSpPr>
          <p:sp>
            <p:nvSpPr>
              <p:cNvPr id="1410" name="Google Shape;1410;p47"/>
              <p:cNvSpPr/>
              <p:nvPr/>
            </p:nvSpPr>
            <p:spPr>
              <a:xfrm>
                <a:off x="8268225" y="3674321"/>
                <a:ext cx="156900" cy="135900"/>
              </a:xfrm>
              <a:prstGeom prst="hexagon">
                <a:avLst>
                  <a:gd name="adj" fmla="val 25000"/>
                  <a:gd name="vf" fmla="val 11547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22" name="Google Shape;1422;p47"/>
              <p:cNvSpPr/>
              <p:nvPr/>
            </p:nvSpPr>
            <p:spPr>
              <a:xfrm>
                <a:off x="8100638" y="3696808"/>
                <a:ext cx="90900" cy="90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23" name="Google Shape;1423;p47"/>
              <p:cNvCxnSpPr>
                <a:stCxn id="1422" idx="6"/>
                <a:endCxn id="1410" idx="3"/>
              </p:cNvCxnSpPr>
              <p:nvPr/>
            </p:nvCxnSpPr>
            <p:spPr>
              <a:xfrm>
                <a:off x="8191538" y="3742258"/>
                <a:ext cx="76800" cy="0"/>
              </a:xfrm>
              <a:prstGeom prst="straightConnector1">
                <a:avLst/>
              </a:prstGeom>
              <a:noFill/>
              <a:ln w="19050" cap="flat" cmpd="sng">
                <a:solidFill>
                  <a:schemeClr val="dk2"/>
                </a:solidFill>
                <a:prstDash val="solid"/>
                <a:round/>
                <a:headEnd type="none" w="med" len="med"/>
                <a:tailEnd type="none" w="med" len="med"/>
              </a:ln>
            </p:spPr>
          </p:cxnSp>
        </p:grpSp>
        <p:cxnSp>
          <p:nvCxnSpPr>
            <p:cNvPr id="1424" name="Google Shape;1424;p47"/>
            <p:cNvCxnSpPr>
              <a:stCxn id="1420" idx="4"/>
              <a:endCxn id="1409" idx="3"/>
            </p:cNvCxnSpPr>
            <p:nvPr/>
          </p:nvCxnSpPr>
          <p:spPr>
            <a:xfrm>
              <a:off x="7865859" y="3379667"/>
              <a:ext cx="0" cy="83400"/>
            </a:xfrm>
            <a:prstGeom prst="straightConnector1">
              <a:avLst/>
            </a:prstGeom>
            <a:noFill/>
            <a:ln w="19050" cap="flat" cmpd="sng">
              <a:solidFill>
                <a:schemeClr val="lt1"/>
              </a:solidFill>
              <a:prstDash val="solid"/>
              <a:round/>
              <a:headEnd type="none" w="med" len="med"/>
              <a:tailEnd type="none" w="med" len="med"/>
            </a:ln>
          </p:spPr>
        </p:cxnSp>
        <p:grpSp>
          <p:nvGrpSpPr>
            <p:cNvPr id="1425" name="Google Shape;1425;p47"/>
            <p:cNvGrpSpPr/>
            <p:nvPr/>
          </p:nvGrpSpPr>
          <p:grpSpPr>
            <a:xfrm>
              <a:off x="6833413" y="4141209"/>
              <a:ext cx="311850" cy="131619"/>
              <a:chOff x="6781625" y="4125949"/>
              <a:chExt cx="321993" cy="135900"/>
            </a:xfrm>
          </p:grpSpPr>
          <p:sp>
            <p:nvSpPr>
              <p:cNvPr id="1414" name="Google Shape;1414;p47"/>
              <p:cNvSpPr/>
              <p:nvPr/>
            </p:nvSpPr>
            <p:spPr>
              <a:xfrm flipH="1">
                <a:off x="6781625" y="4125949"/>
                <a:ext cx="156900" cy="135900"/>
              </a:xfrm>
              <a:prstGeom prst="hexagon">
                <a:avLst>
                  <a:gd name="adj" fmla="val 25000"/>
                  <a:gd name="vf" fmla="val 11547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26" name="Google Shape;1426;p47"/>
              <p:cNvSpPr/>
              <p:nvPr/>
            </p:nvSpPr>
            <p:spPr>
              <a:xfrm>
                <a:off x="7012718" y="4148449"/>
                <a:ext cx="90900" cy="90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27" name="Google Shape;1427;p47"/>
              <p:cNvCxnSpPr>
                <a:stCxn id="1426" idx="2"/>
                <a:endCxn id="1414" idx="3"/>
              </p:cNvCxnSpPr>
              <p:nvPr/>
            </p:nvCxnSpPr>
            <p:spPr>
              <a:xfrm rot="10800000">
                <a:off x="6938618" y="4193899"/>
                <a:ext cx="74100" cy="0"/>
              </a:xfrm>
              <a:prstGeom prst="straightConnector1">
                <a:avLst/>
              </a:prstGeom>
              <a:noFill/>
              <a:ln w="19050" cap="flat" cmpd="sng">
                <a:solidFill>
                  <a:schemeClr val="accent1"/>
                </a:solidFill>
                <a:prstDash val="solid"/>
                <a:round/>
                <a:headEnd type="none" w="med" len="med"/>
                <a:tailEnd type="none" w="med" len="med"/>
              </a:ln>
            </p:spPr>
          </p:cxnSp>
        </p:grpSp>
        <p:grpSp>
          <p:nvGrpSpPr>
            <p:cNvPr id="1428" name="Google Shape;1428;p47"/>
            <p:cNvGrpSpPr/>
            <p:nvPr/>
          </p:nvGrpSpPr>
          <p:grpSpPr>
            <a:xfrm>
              <a:off x="7326896" y="3795891"/>
              <a:ext cx="131619" cy="315901"/>
              <a:chOff x="7291158" y="3769400"/>
              <a:chExt cx="135900" cy="326176"/>
            </a:xfrm>
          </p:grpSpPr>
          <p:sp>
            <p:nvSpPr>
              <p:cNvPr id="1412" name="Google Shape;1412;p47"/>
              <p:cNvSpPr/>
              <p:nvPr/>
            </p:nvSpPr>
            <p:spPr>
              <a:xfrm rot="5400000" flipH="1">
                <a:off x="7280658" y="3949176"/>
                <a:ext cx="156900" cy="135900"/>
              </a:xfrm>
              <a:prstGeom prst="hexagon">
                <a:avLst>
                  <a:gd name="adj" fmla="val 25000"/>
                  <a:gd name="vf" fmla="val 11547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29" name="Google Shape;1429;p47"/>
              <p:cNvSpPr/>
              <p:nvPr/>
            </p:nvSpPr>
            <p:spPr>
              <a:xfrm>
                <a:off x="7313650" y="3769400"/>
                <a:ext cx="90900" cy="90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30" name="Google Shape;1430;p47"/>
              <p:cNvCxnSpPr>
                <a:stCxn id="1429" idx="4"/>
                <a:endCxn id="1412" idx="0"/>
              </p:cNvCxnSpPr>
              <p:nvPr/>
            </p:nvCxnSpPr>
            <p:spPr>
              <a:xfrm>
                <a:off x="7359100" y="3860300"/>
                <a:ext cx="0" cy="78300"/>
              </a:xfrm>
              <a:prstGeom prst="straightConnector1">
                <a:avLst/>
              </a:prstGeom>
              <a:noFill/>
              <a:ln w="19050" cap="flat" cmpd="sng">
                <a:solidFill>
                  <a:schemeClr val="lt2"/>
                </a:solidFill>
                <a:prstDash val="solid"/>
                <a:round/>
                <a:headEnd type="none" w="med" len="med"/>
                <a:tailEnd type="none" w="med" len="med"/>
              </a:ln>
            </p:spPr>
          </p:cxnSp>
        </p:grpSp>
        <p:grpSp>
          <p:nvGrpSpPr>
            <p:cNvPr id="1431" name="Google Shape;1431;p47"/>
            <p:cNvGrpSpPr/>
            <p:nvPr/>
          </p:nvGrpSpPr>
          <p:grpSpPr>
            <a:xfrm>
              <a:off x="7800041" y="4285069"/>
              <a:ext cx="131619" cy="323564"/>
              <a:chOff x="7779692" y="4274488"/>
              <a:chExt cx="135900" cy="334088"/>
            </a:xfrm>
          </p:grpSpPr>
          <p:sp>
            <p:nvSpPr>
              <p:cNvPr id="1416" name="Google Shape;1416;p47"/>
              <p:cNvSpPr/>
              <p:nvPr/>
            </p:nvSpPr>
            <p:spPr>
              <a:xfrm rot="5400000">
                <a:off x="7769192" y="4462176"/>
                <a:ext cx="156900" cy="135900"/>
              </a:xfrm>
              <a:prstGeom prst="hexagon">
                <a:avLst>
                  <a:gd name="adj" fmla="val 25000"/>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32" name="Google Shape;1432;p47"/>
              <p:cNvSpPr/>
              <p:nvPr/>
            </p:nvSpPr>
            <p:spPr>
              <a:xfrm>
                <a:off x="7802200" y="4274488"/>
                <a:ext cx="90900" cy="90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33" name="Google Shape;1433;p47"/>
              <p:cNvCxnSpPr>
                <a:stCxn id="1432" idx="4"/>
                <a:endCxn id="1416" idx="3"/>
              </p:cNvCxnSpPr>
              <p:nvPr/>
            </p:nvCxnSpPr>
            <p:spPr>
              <a:xfrm>
                <a:off x="7847650" y="4365388"/>
                <a:ext cx="0" cy="86400"/>
              </a:xfrm>
              <a:prstGeom prst="straightConnector1">
                <a:avLst/>
              </a:prstGeom>
              <a:noFill/>
              <a:ln w="19050" cap="flat" cmpd="sng">
                <a:solidFill>
                  <a:schemeClr val="lt1"/>
                </a:solidFill>
                <a:prstDash val="solid"/>
                <a:round/>
                <a:headEnd type="none" w="med" len="med"/>
                <a:tailEnd type="none" w="med" len="med"/>
              </a:ln>
            </p:spPr>
          </p:cxnSp>
        </p:grpSp>
      </p:grpSp>
      <p:grpSp>
        <p:nvGrpSpPr>
          <p:cNvPr id="1434" name="Google Shape;1434;p47"/>
          <p:cNvGrpSpPr/>
          <p:nvPr/>
        </p:nvGrpSpPr>
        <p:grpSpPr>
          <a:xfrm>
            <a:off x="713193" y="3716026"/>
            <a:ext cx="1944428" cy="892553"/>
            <a:chOff x="713193" y="3675176"/>
            <a:chExt cx="1944428" cy="892553"/>
          </a:xfrm>
        </p:grpSpPr>
        <p:grpSp>
          <p:nvGrpSpPr>
            <p:cNvPr id="1435" name="Google Shape;1435;p47"/>
            <p:cNvGrpSpPr/>
            <p:nvPr/>
          </p:nvGrpSpPr>
          <p:grpSpPr>
            <a:xfrm>
              <a:off x="713193" y="3903673"/>
              <a:ext cx="377379" cy="664057"/>
              <a:chOff x="713180" y="3914338"/>
              <a:chExt cx="394500" cy="694257"/>
            </a:xfrm>
          </p:grpSpPr>
          <p:sp>
            <p:nvSpPr>
              <p:cNvPr id="1436" name="Google Shape;1436;p47"/>
              <p:cNvSpPr/>
              <p:nvPr/>
            </p:nvSpPr>
            <p:spPr>
              <a:xfrm rot="5400000">
                <a:off x="682730" y="3944788"/>
                <a:ext cx="455400" cy="394500"/>
              </a:xfrm>
              <a:prstGeom prst="hexagon">
                <a:avLst>
                  <a:gd name="adj" fmla="val 30376"/>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37" name="Google Shape;1437;p47"/>
              <p:cNvSpPr/>
              <p:nvPr/>
            </p:nvSpPr>
            <p:spPr>
              <a:xfrm flipH="1">
                <a:off x="854061" y="4492495"/>
                <a:ext cx="112800" cy="1161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38" name="Google Shape;1438;p47"/>
              <p:cNvCxnSpPr>
                <a:stCxn id="1436" idx="0"/>
                <a:endCxn id="1437" idx="0"/>
              </p:cNvCxnSpPr>
              <p:nvPr/>
            </p:nvCxnSpPr>
            <p:spPr>
              <a:xfrm>
                <a:off x="910430" y="4369738"/>
                <a:ext cx="0" cy="122700"/>
              </a:xfrm>
              <a:prstGeom prst="straightConnector1">
                <a:avLst/>
              </a:prstGeom>
              <a:noFill/>
              <a:ln w="19050" cap="flat" cmpd="sng">
                <a:solidFill>
                  <a:schemeClr val="lt1"/>
                </a:solidFill>
                <a:prstDash val="solid"/>
                <a:round/>
                <a:headEnd type="none" w="med" len="med"/>
                <a:tailEnd type="none" w="med" len="med"/>
              </a:ln>
            </p:spPr>
          </p:cxnSp>
        </p:grpSp>
        <p:grpSp>
          <p:nvGrpSpPr>
            <p:cNvPr id="1439" name="Google Shape;1439;p47"/>
            <p:cNvGrpSpPr/>
            <p:nvPr/>
          </p:nvGrpSpPr>
          <p:grpSpPr>
            <a:xfrm>
              <a:off x="1104955" y="3675176"/>
              <a:ext cx="377379" cy="664087"/>
              <a:chOff x="1122716" y="3675450"/>
              <a:chExt cx="394500" cy="694288"/>
            </a:xfrm>
          </p:grpSpPr>
          <p:sp>
            <p:nvSpPr>
              <p:cNvPr id="1440" name="Google Shape;1440;p47"/>
              <p:cNvSpPr/>
              <p:nvPr/>
            </p:nvSpPr>
            <p:spPr>
              <a:xfrm rot="5400000">
                <a:off x="1092266" y="3944788"/>
                <a:ext cx="455400" cy="394500"/>
              </a:xfrm>
              <a:prstGeom prst="hexagon">
                <a:avLst>
                  <a:gd name="adj" fmla="val 30376"/>
                  <a:gd name="vf" fmla="val 11547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41" name="Google Shape;1441;p47"/>
              <p:cNvSpPr/>
              <p:nvPr/>
            </p:nvSpPr>
            <p:spPr>
              <a:xfrm>
                <a:off x="1263598" y="3675450"/>
                <a:ext cx="112800" cy="1161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42" name="Google Shape;1442;p47"/>
              <p:cNvCxnSpPr>
                <a:stCxn id="1440" idx="3"/>
                <a:endCxn id="1441" idx="2"/>
              </p:cNvCxnSpPr>
              <p:nvPr/>
            </p:nvCxnSpPr>
            <p:spPr>
              <a:xfrm rot="10800000">
                <a:off x="1319966" y="3791638"/>
                <a:ext cx="0" cy="122700"/>
              </a:xfrm>
              <a:prstGeom prst="straightConnector1">
                <a:avLst/>
              </a:prstGeom>
              <a:noFill/>
              <a:ln w="19050" cap="flat" cmpd="sng">
                <a:solidFill>
                  <a:schemeClr val="dk2"/>
                </a:solidFill>
                <a:prstDash val="solid"/>
                <a:round/>
                <a:headEnd type="none" w="med" len="med"/>
                <a:tailEnd type="none" w="med" len="med"/>
              </a:ln>
            </p:spPr>
          </p:cxnSp>
        </p:grpSp>
        <p:grpSp>
          <p:nvGrpSpPr>
            <p:cNvPr id="1443" name="Google Shape;1443;p47"/>
            <p:cNvGrpSpPr/>
            <p:nvPr/>
          </p:nvGrpSpPr>
          <p:grpSpPr>
            <a:xfrm>
              <a:off x="1496718" y="3903673"/>
              <a:ext cx="377379" cy="664057"/>
              <a:chOff x="1532253" y="3914338"/>
              <a:chExt cx="394500" cy="694257"/>
            </a:xfrm>
          </p:grpSpPr>
          <p:sp>
            <p:nvSpPr>
              <p:cNvPr id="1444" name="Google Shape;1444;p47"/>
              <p:cNvSpPr/>
              <p:nvPr/>
            </p:nvSpPr>
            <p:spPr>
              <a:xfrm rot="5400000">
                <a:off x="1501803" y="3944788"/>
                <a:ext cx="455400" cy="394500"/>
              </a:xfrm>
              <a:prstGeom prst="hexagon">
                <a:avLst>
                  <a:gd name="adj" fmla="val 30376"/>
                  <a:gd name="vf" fmla="val 11547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45" name="Google Shape;1445;p47"/>
              <p:cNvSpPr/>
              <p:nvPr/>
            </p:nvSpPr>
            <p:spPr>
              <a:xfrm flipH="1">
                <a:off x="1673134" y="4492495"/>
                <a:ext cx="112800" cy="1161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46" name="Google Shape;1446;p47"/>
              <p:cNvCxnSpPr>
                <a:stCxn id="1444" idx="0"/>
                <a:endCxn id="1445" idx="0"/>
              </p:cNvCxnSpPr>
              <p:nvPr/>
            </p:nvCxnSpPr>
            <p:spPr>
              <a:xfrm>
                <a:off x="1729503" y="4369738"/>
                <a:ext cx="0" cy="122700"/>
              </a:xfrm>
              <a:prstGeom prst="straightConnector1">
                <a:avLst/>
              </a:prstGeom>
              <a:noFill/>
              <a:ln w="19050" cap="flat" cmpd="sng">
                <a:solidFill>
                  <a:schemeClr val="lt2"/>
                </a:solidFill>
                <a:prstDash val="solid"/>
                <a:round/>
                <a:headEnd type="none" w="med" len="med"/>
                <a:tailEnd type="none" w="med" len="med"/>
              </a:ln>
            </p:spPr>
          </p:cxnSp>
        </p:grpSp>
        <p:grpSp>
          <p:nvGrpSpPr>
            <p:cNvPr id="1447" name="Google Shape;1447;p47"/>
            <p:cNvGrpSpPr/>
            <p:nvPr/>
          </p:nvGrpSpPr>
          <p:grpSpPr>
            <a:xfrm>
              <a:off x="1888480" y="3675176"/>
              <a:ext cx="377379" cy="664087"/>
              <a:chOff x="1941789" y="3675450"/>
              <a:chExt cx="394500" cy="694288"/>
            </a:xfrm>
          </p:grpSpPr>
          <p:sp>
            <p:nvSpPr>
              <p:cNvPr id="1448" name="Google Shape;1448;p47"/>
              <p:cNvSpPr/>
              <p:nvPr/>
            </p:nvSpPr>
            <p:spPr>
              <a:xfrm rot="5400000">
                <a:off x="1911339" y="3944788"/>
                <a:ext cx="455400" cy="394500"/>
              </a:xfrm>
              <a:prstGeom prst="hexagon">
                <a:avLst>
                  <a:gd name="adj" fmla="val 30376"/>
                  <a:gd name="vf" fmla="val 11547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49" name="Google Shape;1449;p47"/>
              <p:cNvSpPr/>
              <p:nvPr/>
            </p:nvSpPr>
            <p:spPr>
              <a:xfrm>
                <a:off x="2082670" y="3675450"/>
                <a:ext cx="112800" cy="1161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50" name="Google Shape;1450;p47"/>
              <p:cNvCxnSpPr>
                <a:stCxn id="1448" idx="3"/>
                <a:endCxn id="1449" idx="2"/>
              </p:cNvCxnSpPr>
              <p:nvPr/>
            </p:nvCxnSpPr>
            <p:spPr>
              <a:xfrm rot="10800000">
                <a:off x="2139039" y="3791638"/>
                <a:ext cx="0" cy="122700"/>
              </a:xfrm>
              <a:prstGeom prst="straightConnector1">
                <a:avLst/>
              </a:prstGeom>
              <a:noFill/>
              <a:ln w="19050" cap="flat" cmpd="sng">
                <a:solidFill>
                  <a:schemeClr val="accent1"/>
                </a:solidFill>
                <a:prstDash val="solid"/>
                <a:round/>
                <a:headEnd type="none" w="med" len="med"/>
                <a:tailEnd type="none" w="med" len="med"/>
              </a:ln>
            </p:spPr>
          </p:cxnSp>
        </p:grpSp>
        <p:grpSp>
          <p:nvGrpSpPr>
            <p:cNvPr id="1451" name="Google Shape;1451;p47"/>
            <p:cNvGrpSpPr/>
            <p:nvPr/>
          </p:nvGrpSpPr>
          <p:grpSpPr>
            <a:xfrm>
              <a:off x="2280242" y="3903673"/>
              <a:ext cx="377379" cy="664057"/>
              <a:chOff x="2351325" y="3914338"/>
              <a:chExt cx="394500" cy="694257"/>
            </a:xfrm>
          </p:grpSpPr>
          <p:sp>
            <p:nvSpPr>
              <p:cNvPr id="1452" name="Google Shape;1452;p47"/>
              <p:cNvSpPr/>
              <p:nvPr/>
            </p:nvSpPr>
            <p:spPr>
              <a:xfrm rot="5400000">
                <a:off x="2320875" y="3944788"/>
                <a:ext cx="455400" cy="394500"/>
              </a:xfrm>
              <a:prstGeom prst="hexagon">
                <a:avLst>
                  <a:gd name="adj" fmla="val 30376"/>
                  <a:gd name="vf" fmla="val 11547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53" name="Google Shape;1453;p47"/>
              <p:cNvSpPr/>
              <p:nvPr/>
            </p:nvSpPr>
            <p:spPr>
              <a:xfrm flipH="1">
                <a:off x="2492206" y="4492495"/>
                <a:ext cx="112800" cy="1161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54" name="Google Shape;1454;p47"/>
              <p:cNvCxnSpPr>
                <a:stCxn id="1452" idx="0"/>
                <a:endCxn id="1453" idx="0"/>
              </p:cNvCxnSpPr>
              <p:nvPr/>
            </p:nvCxnSpPr>
            <p:spPr>
              <a:xfrm>
                <a:off x="2548575" y="4369738"/>
                <a:ext cx="0" cy="122700"/>
              </a:xfrm>
              <a:prstGeom prst="straightConnector1">
                <a:avLst/>
              </a:prstGeom>
              <a:noFill/>
              <a:ln w="19050" cap="flat" cmpd="sng">
                <a:solidFill>
                  <a:schemeClr val="lt1"/>
                </a:solidFill>
                <a:prstDash val="solid"/>
                <a:round/>
                <a:headEnd type="none" w="med" len="med"/>
                <a:tailEnd type="none" w="med" len="med"/>
              </a:ln>
            </p:spPr>
          </p:cxnSp>
        </p:grpSp>
      </p:grpSp>
      <p:grpSp>
        <p:nvGrpSpPr>
          <p:cNvPr id="1455" name="Google Shape;1455;p47"/>
          <p:cNvGrpSpPr/>
          <p:nvPr/>
        </p:nvGrpSpPr>
        <p:grpSpPr>
          <a:xfrm>
            <a:off x="2800877" y="3965048"/>
            <a:ext cx="2157850" cy="394500"/>
            <a:chOff x="2746254" y="3914348"/>
            <a:chExt cx="2157850" cy="394500"/>
          </a:xfrm>
        </p:grpSpPr>
        <p:sp>
          <p:nvSpPr>
            <p:cNvPr id="1456" name="Google Shape;1456;p47"/>
            <p:cNvSpPr/>
            <p:nvPr/>
          </p:nvSpPr>
          <p:spPr>
            <a:xfrm>
              <a:off x="4818604" y="4068699"/>
              <a:ext cx="85500" cy="85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457" name="Google Shape;1457;p47"/>
            <p:cNvGrpSpPr/>
            <p:nvPr/>
          </p:nvGrpSpPr>
          <p:grpSpPr>
            <a:xfrm>
              <a:off x="2746254" y="3914348"/>
              <a:ext cx="2115087" cy="394500"/>
              <a:chOff x="2746254" y="3914348"/>
              <a:chExt cx="2115087" cy="394500"/>
            </a:xfrm>
          </p:grpSpPr>
          <p:grpSp>
            <p:nvGrpSpPr>
              <p:cNvPr id="1458" name="Google Shape;1458;p47"/>
              <p:cNvGrpSpPr/>
              <p:nvPr/>
            </p:nvGrpSpPr>
            <p:grpSpPr>
              <a:xfrm>
                <a:off x="2850789" y="3914348"/>
                <a:ext cx="394500" cy="394500"/>
                <a:chOff x="2850789" y="3914348"/>
                <a:chExt cx="394500" cy="394500"/>
              </a:xfrm>
            </p:grpSpPr>
            <p:sp>
              <p:nvSpPr>
                <p:cNvPr id="1459" name="Google Shape;1459;p47"/>
                <p:cNvSpPr/>
                <p:nvPr/>
              </p:nvSpPr>
              <p:spPr>
                <a:xfrm>
                  <a:off x="2850789" y="3914348"/>
                  <a:ext cx="394500" cy="394500"/>
                </a:xfrm>
                <a:prstGeom prst="roundRect">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0" name="Google Shape;1460;p47"/>
                <p:cNvSpPr/>
                <p:nvPr/>
              </p:nvSpPr>
              <p:spPr>
                <a:xfrm>
                  <a:off x="2850789" y="3914348"/>
                  <a:ext cx="394500" cy="394500"/>
                </a:xfrm>
                <a:prstGeom prst="ellipse">
                  <a:avLst/>
                </a:prstGeom>
                <a:solidFill>
                  <a:schemeClr val="l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61" name="Google Shape;1461;p47"/>
              <p:cNvGrpSpPr/>
              <p:nvPr/>
            </p:nvGrpSpPr>
            <p:grpSpPr>
              <a:xfrm>
                <a:off x="3368872" y="3914348"/>
                <a:ext cx="394500" cy="394500"/>
                <a:chOff x="3368872" y="3914348"/>
                <a:chExt cx="394500" cy="394500"/>
              </a:xfrm>
            </p:grpSpPr>
            <p:sp>
              <p:nvSpPr>
                <p:cNvPr id="1462" name="Google Shape;1462;p47"/>
                <p:cNvSpPr/>
                <p:nvPr/>
              </p:nvSpPr>
              <p:spPr>
                <a:xfrm>
                  <a:off x="3368872" y="3914348"/>
                  <a:ext cx="394500" cy="39450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3" name="Google Shape;1463;p47"/>
                <p:cNvSpPr/>
                <p:nvPr/>
              </p:nvSpPr>
              <p:spPr>
                <a:xfrm>
                  <a:off x="3368872" y="3914348"/>
                  <a:ext cx="394500" cy="394500"/>
                </a:xfrm>
                <a:prstGeom prst="ellipse">
                  <a:avLst/>
                </a:prstGeom>
                <a:solidFill>
                  <a:schemeClr val="dk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64" name="Google Shape;1464;p47"/>
              <p:cNvGrpSpPr/>
              <p:nvPr/>
            </p:nvGrpSpPr>
            <p:grpSpPr>
              <a:xfrm>
                <a:off x="3886955" y="3914348"/>
                <a:ext cx="394500" cy="394500"/>
                <a:chOff x="3886955" y="3914348"/>
                <a:chExt cx="394500" cy="394500"/>
              </a:xfrm>
            </p:grpSpPr>
            <p:sp>
              <p:nvSpPr>
                <p:cNvPr id="1465" name="Google Shape;1465;p47"/>
                <p:cNvSpPr/>
                <p:nvPr/>
              </p:nvSpPr>
              <p:spPr>
                <a:xfrm>
                  <a:off x="3886955" y="3914348"/>
                  <a:ext cx="394500" cy="3945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6" name="Google Shape;1466;p47"/>
                <p:cNvSpPr/>
                <p:nvPr/>
              </p:nvSpPr>
              <p:spPr>
                <a:xfrm>
                  <a:off x="3886955" y="3914348"/>
                  <a:ext cx="394500" cy="394500"/>
                </a:xfrm>
                <a:prstGeom prst="ellipse">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67" name="Google Shape;1467;p47"/>
              <p:cNvGrpSpPr/>
              <p:nvPr/>
            </p:nvGrpSpPr>
            <p:grpSpPr>
              <a:xfrm>
                <a:off x="4405039" y="3914348"/>
                <a:ext cx="394500" cy="394500"/>
                <a:chOff x="4405039" y="3914348"/>
                <a:chExt cx="394500" cy="394500"/>
              </a:xfrm>
            </p:grpSpPr>
            <p:sp>
              <p:nvSpPr>
                <p:cNvPr id="1468" name="Google Shape;1468;p47"/>
                <p:cNvSpPr/>
                <p:nvPr/>
              </p:nvSpPr>
              <p:spPr>
                <a:xfrm>
                  <a:off x="4405039" y="3914348"/>
                  <a:ext cx="394500" cy="3945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69" name="Google Shape;1469;p47"/>
                <p:cNvSpPr/>
                <p:nvPr/>
              </p:nvSpPr>
              <p:spPr>
                <a:xfrm>
                  <a:off x="4405039" y="3914348"/>
                  <a:ext cx="394500" cy="394500"/>
                </a:xfrm>
                <a:prstGeom prst="ellipse">
                  <a:avLst/>
                </a:prstGeom>
                <a:solidFill>
                  <a:schemeClr val="accent1"/>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470" name="Google Shape;1470;p47"/>
              <p:cNvSpPr/>
              <p:nvPr/>
            </p:nvSpPr>
            <p:spPr>
              <a:xfrm>
                <a:off x="3264329" y="4068699"/>
                <a:ext cx="85500" cy="858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71" name="Google Shape;1471;p47"/>
              <p:cNvSpPr/>
              <p:nvPr/>
            </p:nvSpPr>
            <p:spPr>
              <a:xfrm>
                <a:off x="3782404" y="4068699"/>
                <a:ext cx="85500" cy="858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72" name="Google Shape;1472;p47"/>
              <p:cNvSpPr/>
              <p:nvPr/>
            </p:nvSpPr>
            <p:spPr>
              <a:xfrm>
                <a:off x="4300491" y="4068699"/>
                <a:ext cx="85500" cy="858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73" name="Google Shape;1473;p47"/>
              <p:cNvSpPr/>
              <p:nvPr/>
            </p:nvSpPr>
            <p:spPr>
              <a:xfrm>
                <a:off x="2746254" y="4068699"/>
                <a:ext cx="85500" cy="858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74" name="Google Shape;1474;p47"/>
              <p:cNvCxnSpPr>
                <a:stCxn id="1473" idx="0"/>
                <a:endCxn id="1470" idx="0"/>
              </p:cNvCxnSpPr>
              <p:nvPr/>
            </p:nvCxnSpPr>
            <p:spPr>
              <a:xfrm rot="-5400000" flipH="1">
                <a:off x="3047754" y="3809949"/>
                <a:ext cx="600" cy="518100"/>
              </a:xfrm>
              <a:prstGeom prst="curvedConnector3">
                <a:avLst>
                  <a:gd name="adj1" fmla="val -39687500"/>
                </a:avLst>
              </a:prstGeom>
              <a:noFill/>
              <a:ln w="19050" cap="flat" cmpd="sng">
                <a:solidFill>
                  <a:schemeClr val="lt1"/>
                </a:solidFill>
                <a:prstDash val="solid"/>
                <a:round/>
                <a:headEnd type="none" w="med" len="med"/>
                <a:tailEnd type="none" w="med" len="med"/>
              </a:ln>
            </p:spPr>
          </p:cxnSp>
          <p:cxnSp>
            <p:nvCxnSpPr>
              <p:cNvPr id="1475" name="Google Shape;1475;p47"/>
              <p:cNvCxnSpPr>
                <a:stCxn id="1470" idx="4"/>
                <a:endCxn id="1471" idx="4"/>
              </p:cNvCxnSpPr>
              <p:nvPr/>
            </p:nvCxnSpPr>
            <p:spPr>
              <a:xfrm rot="-5400000" flipH="1">
                <a:off x="3565829" y="3895749"/>
                <a:ext cx="600" cy="518100"/>
              </a:xfrm>
              <a:prstGeom prst="curvedConnector3">
                <a:avLst>
                  <a:gd name="adj1" fmla="val 39687500"/>
                </a:avLst>
              </a:prstGeom>
              <a:noFill/>
              <a:ln w="19050" cap="flat" cmpd="sng">
                <a:solidFill>
                  <a:schemeClr val="dk2"/>
                </a:solidFill>
                <a:prstDash val="solid"/>
                <a:round/>
                <a:headEnd type="none" w="med" len="med"/>
                <a:tailEnd type="none" w="med" len="med"/>
              </a:ln>
            </p:spPr>
          </p:cxnSp>
          <p:cxnSp>
            <p:nvCxnSpPr>
              <p:cNvPr id="1476" name="Google Shape;1476;p47"/>
              <p:cNvCxnSpPr>
                <a:stCxn id="1471" idx="0"/>
                <a:endCxn id="1472" idx="0"/>
              </p:cNvCxnSpPr>
              <p:nvPr/>
            </p:nvCxnSpPr>
            <p:spPr>
              <a:xfrm rot="-5400000" flipH="1">
                <a:off x="4083904" y="3809949"/>
                <a:ext cx="600" cy="518100"/>
              </a:xfrm>
              <a:prstGeom prst="curvedConnector3">
                <a:avLst>
                  <a:gd name="adj1" fmla="val -39687500"/>
                </a:avLst>
              </a:prstGeom>
              <a:noFill/>
              <a:ln w="19050" cap="flat" cmpd="sng">
                <a:solidFill>
                  <a:schemeClr val="lt2"/>
                </a:solidFill>
                <a:prstDash val="solid"/>
                <a:round/>
                <a:headEnd type="none" w="med" len="med"/>
                <a:tailEnd type="none" w="med" len="med"/>
              </a:ln>
            </p:spPr>
          </p:cxnSp>
          <p:cxnSp>
            <p:nvCxnSpPr>
              <p:cNvPr id="1477" name="Google Shape;1477;p47"/>
              <p:cNvCxnSpPr>
                <a:stCxn id="1472" idx="4"/>
                <a:endCxn id="1456" idx="4"/>
              </p:cNvCxnSpPr>
              <p:nvPr/>
            </p:nvCxnSpPr>
            <p:spPr>
              <a:xfrm rot="-5400000" flipH="1">
                <a:off x="4601991" y="3895749"/>
                <a:ext cx="600" cy="518100"/>
              </a:xfrm>
              <a:prstGeom prst="curvedConnector3">
                <a:avLst>
                  <a:gd name="adj1" fmla="val 39687500"/>
                </a:avLst>
              </a:prstGeom>
              <a:noFill/>
              <a:ln w="19050" cap="flat" cmpd="sng">
                <a:solidFill>
                  <a:schemeClr val="accent1"/>
                </a:solidFill>
                <a:prstDash val="solid"/>
                <a:round/>
                <a:headEnd type="none" w="med" len="med"/>
                <a:tailEnd type="none" w="med" len="med"/>
              </a:ln>
            </p:spPr>
          </p:cxnSp>
        </p:grpSp>
      </p:grpSp>
      <p:grpSp>
        <p:nvGrpSpPr>
          <p:cNvPr id="1478" name="Google Shape;1478;p47"/>
          <p:cNvGrpSpPr/>
          <p:nvPr/>
        </p:nvGrpSpPr>
        <p:grpSpPr>
          <a:xfrm>
            <a:off x="5103624" y="3935226"/>
            <a:ext cx="1533103" cy="673350"/>
            <a:chOff x="5103624" y="3935226"/>
            <a:chExt cx="1533103" cy="673350"/>
          </a:xfrm>
        </p:grpSpPr>
        <p:grpSp>
          <p:nvGrpSpPr>
            <p:cNvPr id="1479" name="Google Shape;1479;p47"/>
            <p:cNvGrpSpPr/>
            <p:nvPr/>
          </p:nvGrpSpPr>
          <p:grpSpPr>
            <a:xfrm>
              <a:off x="6125827" y="3935226"/>
              <a:ext cx="510900" cy="673350"/>
              <a:chOff x="6119344" y="3856251"/>
              <a:chExt cx="510900" cy="673350"/>
            </a:xfrm>
          </p:grpSpPr>
          <p:sp>
            <p:nvSpPr>
              <p:cNvPr id="1480" name="Google Shape;1480;p47"/>
              <p:cNvSpPr/>
              <p:nvPr/>
            </p:nvSpPr>
            <p:spPr>
              <a:xfrm>
                <a:off x="6119344" y="3856251"/>
                <a:ext cx="510900" cy="510900"/>
              </a:xfrm>
              <a:prstGeom prst="arc">
                <a:avLst>
                  <a:gd name="adj1" fmla="val 10788183"/>
                  <a:gd name="adj2" fmla="val 534887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81" name="Google Shape;1481;p47"/>
              <p:cNvCxnSpPr>
                <a:stCxn id="1480" idx="1"/>
              </p:cNvCxnSpPr>
              <p:nvPr/>
            </p:nvCxnSpPr>
            <p:spPr>
              <a:xfrm>
                <a:off x="6374794" y="4111701"/>
                <a:ext cx="0" cy="417900"/>
              </a:xfrm>
              <a:prstGeom prst="straightConnector1">
                <a:avLst/>
              </a:prstGeom>
              <a:noFill/>
              <a:ln w="19050" cap="flat" cmpd="sng">
                <a:solidFill>
                  <a:schemeClr val="accent1"/>
                </a:solidFill>
                <a:prstDash val="solid"/>
                <a:round/>
                <a:headEnd type="none" w="med" len="med"/>
                <a:tailEnd type="oval" w="med" len="med"/>
              </a:ln>
            </p:spPr>
          </p:cxnSp>
          <p:sp>
            <p:nvSpPr>
              <p:cNvPr id="1482" name="Google Shape;1482;p47"/>
              <p:cNvSpPr/>
              <p:nvPr/>
            </p:nvSpPr>
            <p:spPr>
              <a:xfrm>
                <a:off x="6177532" y="3914348"/>
                <a:ext cx="394500" cy="3945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83" name="Google Shape;1483;p47"/>
            <p:cNvGrpSpPr/>
            <p:nvPr/>
          </p:nvGrpSpPr>
          <p:grpSpPr>
            <a:xfrm>
              <a:off x="5614720" y="3935226"/>
              <a:ext cx="510900" cy="673350"/>
              <a:chOff x="5606594" y="3856251"/>
              <a:chExt cx="510900" cy="673350"/>
            </a:xfrm>
          </p:grpSpPr>
          <p:sp>
            <p:nvSpPr>
              <p:cNvPr id="1484" name="Google Shape;1484;p47"/>
              <p:cNvSpPr/>
              <p:nvPr/>
            </p:nvSpPr>
            <p:spPr>
              <a:xfrm>
                <a:off x="5606594" y="3856251"/>
                <a:ext cx="510900" cy="510900"/>
              </a:xfrm>
              <a:prstGeom prst="arc">
                <a:avLst>
                  <a:gd name="adj1" fmla="val 10788183"/>
                  <a:gd name="adj2" fmla="val 5348878"/>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85" name="Google Shape;1485;p47"/>
              <p:cNvCxnSpPr>
                <a:stCxn id="1484" idx="1"/>
              </p:cNvCxnSpPr>
              <p:nvPr/>
            </p:nvCxnSpPr>
            <p:spPr>
              <a:xfrm>
                <a:off x="5862044" y="4111701"/>
                <a:ext cx="0" cy="417900"/>
              </a:xfrm>
              <a:prstGeom prst="straightConnector1">
                <a:avLst/>
              </a:prstGeom>
              <a:noFill/>
              <a:ln w="19050" cap="flat" cmpd="sng">
                <a:solidFill>
                  <a:schemeClr val="lt2"/>
                </a:solidFill>
                <a:prstDash val="solid"/>
                <a:round/>
                <a:headEnd type="none" w="med" len="med"/>
                <a:tailEnd type="oval" w="med" len="med"/>
              </a:ln>
            </p:spPr>
          </p:cxnSp>
          <p:sp>
            <p:nvSpPr>
              <p:cNvPr id="1486" name="Google Shape;1486;p47"/>
              <p:cNvSpPr/>
              <p:nvPr/>
            </p:nvSpPr>
            <p:spPr>
              <a:xfrm>
                <a:off x="5664782" y="3914348"/>
                <a:ext cx="394500" cy="394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487" name="Google Shape;1487;p47"/>
            <p:cNvGrpSpPr/>
            <p:nvPr/>
          </p:nvGrpSpPr>
          <p:grpSpPr>
            <a:xfrm>
              <a:off x="5103624" y="3935226"/>
              <a:ext cx="510900" cy="673350"/>
              <a:chOff x="5093856" y="3856251"/>
              <a:chExt cx="510900" cy="673350"/>
            </a:xfrm>
          </p:grpSpPr>
          <p:sp>
            <p:nvSpPr>
              <p:cNvPr id="1488" name="Google Shape;1488;p47"/>
              <p:cNvSpPr/>
              <p:nvPr/>
            </p:nvSpPr>
            <p:spPr>
              <a:xfrm>
                <a:off x="5093856" y="3856251"/>
                <a:ext cx="510900" cy="510900"/>
              </a:xfrm>
              <a:prstGeom prst="arc">
                <a:avLst>
                  <a:gd name="adj1" fmla="val 10788183"/>
                  <a:gd name="adj2" fmla="val 5348878"/>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489" name="Google Shape;1489;p47"/>
              <p:cNvCxnSpPr>
                <a:stCxn id="1488" idx="1"/>
              </p:cNvCxnSpPr>
              <p:nvPr/>
            </p:nvCxnSpPr>
            <p:spPr>
              <a:xfrm>
                <a:off x="5349306" y="4111701"/>
                <a:ext cx="0" cy="417900"/>
              </a:xfrm>
              <a:prstGeom prst="straightConnector1">
                <a:avLst/>
              </a:prstGeom>
              <a:noFill/>
              <a:ln w="19050" cap="flat" cmpd="sng">
                <a:solidFill>
                  <a:schemeClr val="dk2"/>
                </a:solidFill>
                <a:prstDash val="solid"/>
                <a:round/>
                <a:headEnd type="none" w="med" len="med"/>
                <a:tailEnd type="oval" w="med" len="med"/>
              </a:ln>
            </p:spPr>
          </p:cxnSp>
          <p:sp>
            <p:nvSpPr>
              <p:cNvPr id="1490" name="Google Shape;1490;p47"/>
              <p:cNvSpPr/>
              <p:nvPr/>
            </p:nvSpPr>
            <p:spPr>
              <a:xfrm>
                <a:off x="5152045" y="3914348"/>
                <a:ext cx="394500" cy="3945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94"/>
        <p:cNvGrpSpPr/>
        <p:nvPr/>
      </p:nvGrpSpPr>
      <p:grpSpPr>
        <a:xfrm>
          <a:off x="0" y="0"/>
          <a:ext cx="0" cy="0"/>
          <a:chOff x="0" y="0"/>
          <a:chExt cx="0" cy="0"/>
        </a:xfrm>
      </p:grpSpPr>
      <p:graphicFrame>
        <p:nvGraphicFramePr>
          <p:cNvPr id="1495" name="Google Shape;1495;p48"/>
          <p:cNvGraphicFramePr/>
          <p:nvPr/>
        </p:nvGraphicFramePr>
        <p:xfrm>
          <a:off x="3372638" y="2034494"/>
          <a:ext cx="3000000" cy="3000000"/>
        </p:xfrm>
        <a:graphic>
          <a:graphicData uri="http://schemas.openxmlformats.org/drawingml/2006/table">
            <a:tbl>
              <a:tblPr>
                <a:noFill/>
                <a:tableStyleId>{AE2AFE25-7F32-4EC9-A568-9C4FFBD7C66F}</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bl>
          </a:graphicData>
        </a:graphic>
      </p:graphicFrame>
      <p:graphicFrame>
        <p:nvGraphicFramePr>
          <p:cNvPr id="1496" name="Google Shape;1496;p48"/>
          <p:cNvGraphicFramePr/>
          <p:nvPr/>
        </p:nvGraphicFramePr>
        <p:xfrm>
          <a:off x="712575" y="649450"/>
          <a:ext cx="3000000" cy="3000000"/>
        </p:xfrm>
        <a:graphic>
          <a:graphicData uri="http://schemas.openxmlformats.org/drawingml/2006/table">
            <a:tbl>
              <a:tblPr>
                <a:noFill/>
                <a:tableStyleId>{AE2AFE25-7F32-4EC9-A568-9C4FFBD7C66F}</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26862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bl>
          </a:graphicData>
        </a:graphic>
      </p:graphicFrame>
      <p:sp>
        <p:nvSpPr>
          <p:cNvPr id="1497" name="Google Shape;1497;p48"/>
          <p:cNvSpPr/>
          <p:nvPr/>
        </p:nvSpPr>
        <p:spPr>
          <a:xfrm>
            <a:off x="1510725" y="1112313"/>
            <a:ext cx="798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98" name="Google Shape;1498;p48"/>
          <p:cNvSpPr/>
          <p:nvPr/>
        </p:nvSpPr>
        <p:spPr>
          <a:xfrm>
            <a:off x="2309025" y="138093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99" name="Google Shape;1499;p48"/>
          <p:cNvSpPr/>
          <p:nvPr/>
        </p:nvSpPr>
        <p:spPr>
          <a:xfrm>
            <a:off x="2308725" y="1649563"/>
            <a:ext cx="798300" cy="744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aphicFrame>
        <p:nvGraphicFramePr>
          <p:cNvPr id="1500" name="Google Shape;1500;p48"/>
          <p:cNvGraphicFramePr/>
          <p:nvPr/>
        </p:nvGraphicFramePr>
        <p:xfrm>
          <a:off x="3372638" y="649450"/>
          <a:ext cx="3000000" cy="3000000"/>
        </p:xfrm>
        <a:graphic>
          <a:graphicData uri="http://schemas.openxmlformats.org/drawingml/2006/table">
            <a:tbl>
              <a:tblPr>
                <a:noFill/>
                <a:tableStyleId>{AE2AFE25-7F32-4EC9-A568-9C4FFBD7C66F}</a:tableStyleId>
              </a:tblPr>
              <a:tblGrid>
                <a:gridCol w="399075">
                  <a:extLst>
                    <a:ext uri="{9D8B030D-6E8A-4147-A177-3AD203B41FA5}">
                      <a16:colId xmlns:a16="http://schemas.microsoft.com/office/drawing/2014/main" val="20000"/>
                    </a:ext>
                  </a:extLst>
                </a:gridCol>
                <a:gridCol w="401025">
                  <a:extLst>
                    <a:ext uri="{9D8B030D-6E8A-4147-A177-3AD203B41FA5}">
                      <a16:colId xmlns:a16="http://schemas.microsoft.com/office/drawing/2014/main" val="20001"/>
                    </a:ext>
                  </a:extLst>
                </a:gridCol>
                <a:gridCol w="39712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Jan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Feb</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Mar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Apr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Jun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1</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2</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3</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bl>
          </a:graphicData>
        </a:graphic>
      </p:graphicFrame>
      <p:graphicFrame>
        <p:nvGraphicFramePr>
          <p:cNvPr id="1501" name="Google Shape;1501;p48"/>
          <p:cNvGraphicFramePr/>
          <p:nvPr/>
        </p:nvGraphicFramePr>
        <p:xfrm>
          <a:off x="6032700" y="649450"/>
          <a:ext cx="3000000" cy="3000000"/>
        </p:xfrm>
        <a:graphic>
          <a:graphicData uri="http://schemas.openxmlformats.org/drawingml/2006/table">
            <a:tbl>
              <a:tblPr>
                <a:noFill/>
                <a:tableStyleId>{AE2AFE25-7F32-4EC9-A568-9C4FFBD7C66F}</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bl>
          </a:graphicData>
        </a:graphic>
      </p:graphicFrame>
      <p:graphicFrame>
        <p:nvGraphicFramePr>
          <p:cNvPr id="1502" name="Google Shape;1502;p48"/>
          <p:cNvGraphicFramePr/>
          <p:nvPr/>
        </p:nvGraphicFramePr>
        <p:xfrm>
          <a:off x="718250" y="2034506"/>
          <a:ext cx="3000000" cy="3000000"/>
        </p:xfrm>
        <a:graphic>
          <a:graphicData uri="http://schemas.openxmlformats.org/drawingml/2006/table">
            <a:tbl>
              <a:tblPr>
                <a:noFill/>
                <a:tableStyleId>{AE2AFE25-7F32-4EC9-A568-9C4FFBD7C66F}</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highlight>
                          <a:schemeClr val="dk1"/>
                        </a:highlight>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bl>
          </a:graphicData>
        </a:graphic>
      </p:graphicFrame>
      <p:grpSp>
        <p:nvGrpSpPr>
          <p:cNvPr id="1503" name="Google Shape;1503;p48"/>
          <p:cNvGrpSpPr/>
          <p:nvPr/>
        </p:nvGrpSpPr>
        <p:grpSpPr>
          <a:xfrm>
            <a:off x="3771725" y="2383156"/>
            <a:ext cx="1995300" cy="74400"/>
            <a:chOff x="3771725" y="2273200"/>
            <a:chExt cx="1995300" cy="74400"/>
          </a:xfrm>
        </p:grpSpPr>
        <p:sp>
          <p:nvSpPr>
            <p:cNvPr id="1504" name="Google Shape;1504;p48"/>
            <p:cNvSpPr/>
            <p:nvPr/>
          </p:nvSpPr>
          <p:spPr>
            <a:xfrm>
              <a:off x="3771725" y="2273200"/>
              <a:ext cx="19953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05" name="Google Shape;1505;p48"/>
            <p:cNvSpPr/>
            <p:nvPr/>
          </p:nvSpPr>
          <p:spPr>
            <a:xfrm>
              <a:off x="3771725" y="2273200"/>
              <a:ext cx="465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06" name="Google Shape;1506;p48"/>
          <p:cNvGrpSpPr/>
          <p:nvPr/>
        </p:nvGrpSpPr>
        <p:grpSpPr>
          <a:xfrm>
            <a:off x="3771725" y="2644506"/>
            <a:ext cx="1995300" cy="74400"/>
            <a:chOff x="3771725" y="2534550"/>
            <a:chExt cx="1995300" cy="74400"/>
          </a:xfrm>
        </p:grpSpPr>
        <p:sp>
          <p:nvSpPr>
            <p:cNvPr id="1507" name="Google Shape;1507;p48"/>
            <p:cNvSpPr/>
            <p:nvPr/>
          </p:nvSpPr>
          <p:spPr>
            <a:xfrm>
              <a:off x="3771725" y="2534550"/>
              <a:ext cx="19953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08" name="Google Shape;1508;p48"/>
            <p:cNvSpPr/>
            <p:nvPr/>
          </p:nvSpPr>
          <p:spPr>
            <a:xfrm>
              <a:off x="3771725" y="2534550"/>
              <a:ext cx="7983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09" name="Google Shape;1509;p48"/>
          <p:cNvGrpSpPr/>
          <p:nvPr/>
        </p:nvGrpSpPr>
        <p:grpSpPr>
          <a:xfrm>
            <a:off x="3771725" y="2905856"/>
            <a:ext cx="1995300" cy="74400"/>
            <a:chOff x="3771725" y="2795900"/>
            <a:chExt cx="1995300" cy="74400"/>
          </a:xfrm>
        </p:grpSpPr>
        <p:sp>
          <p:nvSpPr>
            <p:cNvPr id="1510" name="Google Shape;1510;p48"/>
            <p:cNvSpPr/>
            <p:nvPr/>
          </p:nvSpPr>
          <p:spPr>
            <a:xfrm>
              <a:off x="3771725" y="2795900"/>
              <a:ext cx="19953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11" name="Google Shape;1511;p48"/>
            <p:cNvSpPr/>
            <p:nvPr/>
          </p:nvSpPr>
          <p:spPr>
            <a:xfrm>
              <a:off x="3771725" y="2795900"/>
              <a:ext cx="1630500" cy="74400"/>
            </a:xfrm>
            <a:prstGeom prst="rect">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aphicFrame>
        <p:nvGraphicFramePr>
          <p:cNvPr id="1512" name="Google Shape;1512;p48"/>
          <p:cNvGraphicFramePr/>
          <p:nvPr/>
        </p:nvGraphicFramePr>
        <p:xfrm>
          <a:off x="6027038" y="2034494"/>
          <a:ext cx="3000000" cy="3000000"/>
        </p:xfrm>
        <a:graphic>
          <a:graphicData uri="http://schemas.openxmlformats.org/drawingml/2006/table">
            <a:tbl>
              <a:tblPr>
                <a:noFill/>
                <a:tableStyleId>{AE2AFE25-7F32-4EC9-A568-9C4FFBD7C66F}</a:tableStyleId>
              </a:tblPr>
              <a:tblGrid>
                <a:gridCol w="411725">
                  <a:extLst>
                    <a:ext uri="{9D8B030D-6E8A-4147-A177-3AD203B41FA5}">
                      <a16:colId xmlns:a16="http://schemas.microsoft.com/office/drawing/2014/main" val="20000"/>
                    </a:ext>
                  </a:extLst>
                </a:gridCol>
                <a:gridCol w="38642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1250">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ctr"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dot"/>
                      <a:round/>
                      <a:headEnd type="none" w="sm" len="sm"/>
                      <a:tailEnd type="none" w="sm" len="sm"/>
                    </a:lnB>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dk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accent3"/>
                      </a:solidFill>
                      <a:prstDash val="dot"/>
                      <a:round/>
                      <a:headEnd type="none" w="sm" len="sm"/>
                      <a:tailEnd type="none" w="sm" len="sm"/>
                    </a:lnB>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accent3"/>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3"/>
                      </a:solidFill>
                      <a:prstDash val="dot"/>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bl>
          </a:graphicData>
        </a:graphic>
      </p:graphicFrame>
      <p:graphicFrame>
        <p:nvGraphicFramePr>
          <p:cNvPr id="1513" name="Google Shape;1513;p48"/>
          <p:cNvGraphicFramePr/>
          <p:nvPr/>
        </p:nvGraphicFramePr>
        <p:xfrm>
          <a:off x="722138" y="3419550"/>
          <a:ext cx="3000000" cy="3000000"/>
        </p:xfrm>
        <a:graphic>
          <a:graphicData uri="http://schemas.openxmlformats.org/drawingml/2006/table">
            <a:tbl>
              <a:tblPr>
                <a:noFill/>
                <a:tableStyleId>{AE2AFE25-7F32-4EC9-A568-9C4FFBD7C66F}</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 </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Yes</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No</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graphicFrame>
        <p:nvGraphicFramePr>
          <p:cNvPr id="1514" name="Google Shape;1514;p48"/>
          <p:cNvGraphicFramePr/>
          <p:nvPr/>
        </p:nvGraphicFramePr>
        <p:xfrm>
          <a:off x="3374600" y="3419550"/>
          <a:ext cx="3000000" cy="3000000"/>
        </p:xfrm>
        <a:graphic>
          <a:graphicData uri="http://schemas.openxmlformats.org/drawingml/2006/table">
            <a:tbl>
              <a:tblPr>
                <a:noFill/>
                <a:tableStyleId>{AE2AFE25-7F32-4EC9-A568-9C4FFBD7C66F}</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274975">
                <a:tc>
                  <a:txBody>
                    <a:bodyPr/>
                    <a:lstStyle/>
                    <a:p>
                      <a:pPr marL="0" lvl="0" indent="0" algn="l" rtl="0">
                        <a:spcBef>
                          <a:spcPts val="0"/>
                        </a:spcBef>
                        <a:spcAft>
                          <a:spcPts val="0"/>
                        </a:spcAft>
                        <a:buNone/>
                      </a:pP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bl>
          </a:graphicData>
        </a:graphic>
      </p:graphicFrame>
      <p:graphicFrame>
        <p:nvGraphicFramePr>
          <p:cNvPr id="1515" name="Google Shape;1515;p48"/>
          <p:cNvGraphicFramePr/>
          <p:nvPr/>
        </p:nvGraphicFramePr>
        <p:xfrm>
          <a:off x="6027038" y="3419550"/>
          <a:ext cx="3000000" cy="3000000"/>
        </p:xfrm>
        <a:graphic>
          <a:graphicData uri="http://schemas.openxmlformats.org/drawingml/2006/table">
            <a:tbl>
              <a:tblPr>
                <a:noFill/>
                <a:tableStyleId>{AE2AFE25-7F32-4EC9-A568-9C4FFBD7C66F}</a:tableStyleId>
              </a:tblPr>
              <a:tblGrid>
                <a:gridCol w="399075">
                  <a:extLst>
                    <a:ext uri="{9D8B030D-6E8A-4147-A177-3AD203B41FA5}">
                      <a16:colId xmlns:a16="http://schemas.microsoft.com/office/drawing/2014/main" val="20000"/>
                    </a:ext>
                  </a:extLst>
                </a:gridCol>
                <a:gridCol w="399075">
                  <a:extLst>
                    <a:ext uri="{9D8B030D-6E8A-4147-A177-3AD203B41FA5}">
                      <a16:colId xmlns:a16="http://schemas.microsoft.com/office/drawing/2014/main" val="20001"/>
                    </a:ext>
                  </a:extLst>
                </a:gridCol>
                <a:gridCol w="399075">
                  <a:extLst>
                    <a:ext uri="{9D8B030D-6E8A-4147-A177-3AD203B41FA5}">
                      <a16:colId xmlns:a16="http://schemas.microsoft.com/office/drawing/2014/main" val="20002"/>
                    </a:ext>
                  </a:extLst>
                </a:gridCol>
                <a:gridCol w="399075">
                  <a:extLst>
                    <a:ext uri="{9D8B030D-6E8A-4147-A177-3AD203B41FA5}">
                      <a16:colId xmlns:a16="http://schemas.microsoft.com/office/drawing/2014/main" val="20003"/>
                    </a:ext>
                  </a:extLst>
                </a:gridCol>
                <a:gridCol w="399075">
                  <a:extLst>
                    <a:ext uri="{9D8B030D-6E8A-4147-A177-3AD203B41FA5}">
                      <a16:colId xmlns:a16="http://schemas.microsoft.com/office/drawing/2014/main" val="20004"/>
                    </a:ext>
                  </a:extLst>
                </a:gridCol>
                <a:gridCol w="399075">
                  <a:extLst>
                    <a:ext uri="{9D8B030D-6E8A-4147-A177-3AD203B41FA5}">
                      <a16:colId xmlns:a16="http://schemas.microsoft.com/office/drawing/2014/main" val="20005"/>
                    </a:ext>
                  </a:extLst>
                </a:gridCol>
              </a:tblGrid>
              <a:tr h="249575">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Jan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Feb</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Mar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Apr</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Jun</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1</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1"/>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2</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274975">
                <a:tc>
                  <a:txBody>
                    <a:bodyPr/>
                    <a:lstStyle/>
                    <a:p>
                      <a:pPr marL="0" lvl="0" indent="0" algn="ctr" rtl="0">
                        <a:spcBef>
                          <a:spcPts val="0"/>
                        </a:spcBef>
                        <a:spcAft>
                          <a:spcPts val="0"/>
                        </a:spcAft>
                        <a:buNone/>
                      </a:pPr>
                      <a:r>
                        <a:rPr lang="en" sz="400" b="1">
                          <a:solidFill>
                            <a:schemeClr val="dk1"/>
                          </a:solidFill>
                          <a:latin typeface="Inter"/>
                          <a:ea typeface="Inter"/>
                          <a:cs typeface="Inter"/>
                          <a:sym typeface="Inter"/>
                        </a:rPr>
                        <a:t>Task 3</a:t>
                      </a:r>
                      <a:endParaRPr sz="400" b="1">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bl>
          </a:graphicData>
        </a:graphic>
      </p:graphicFrame>
      <p:cxnSp>
        <p:nvCxnSpPr>
          <p:cNvPr id="1516" name="Google Shape;1516;p48"/>
          <p:cNvCxnSpPr/>
          <p:nvPr/>
        </p:nvCxnSpPr>
        <p:spPr>
          <a:xfrm>
            <a:off x="6438775" y="3814488"/>
            <a:ext cx="1974900" cy="0"/>
          </a:xfrm>
          <a:prstGeom prst="straightConnector1">
            <a:avLst/>
          </a:prstGeom>
          <a:noFill/>
          <a:ln w="19050" cap="flat" cmpd="sng">
            <a:solidFill>
              <a:schemeClr val="lt1"/>
            </a:solidFill>
            <a:prstDash val="solid"/>
            <a:round/>
            <a:headEnd type="none" w="med" len="med"/>
            <a:tailEnd type="none" w="med" len="med"/>
          </a:ln>
        </p:spPr>
      </p:cxnSp>
      <p:cxnSp>
        <p:nvCxnSpPr>
          <p:cNvPr id="1517" name="Google Shape;1517;p48"/>
          <p:cNvCxnSpPr/>
          <p:nvPr/>
        </p:nvCxnSpPr>
        <p:spPr>
          <a:xfrm>
            <a:off x="6438775" y="4075138"/>
            <a:ext cx="1974900" cy="0"/>
          </a:xfrm>
          <a:prstGeom prst="straightConnector1">
            <a:avLst/>
          </a:prstGeom>
          <a:noFill/>
          <a:ln w="19050" cap="flat" cmpd="sng">
            <a:solidFill>
              <a:schemeClr val="dk2"/>
            </a:solidFill>
            <a:prstDash val="solid"/>
            <a:round/>
            <a:headEnd type="none" w="med" len="med"/>
            <a:tailEnd type="none" w="med" len="med"/>
          </a:ln>
        </p:spPr>
      </p:cxnSp>
      <p:cxnSp>
        <p:nvCxnSpPr>
          <p:cNvPr id="1518" name="Google Shape;1518;p48"/>
          <p:cNvCxnSpPr/>
          <p:nvPr/>
        </p:nvCxnSpPr>
        <p:spPr>
          <a:xfrm>
            <a:off x="6438775" y="4335788"/>
            <a:ext cx="1974900" cy="0"/>
          </a:xfrm>
          <a:prstGeom prst="straightConnector1">
            <a:avLst/>
          </a:prstGeom>
          <a:noFill/>
          <a:ln w="19050" cap="flat" cmpd="sng">
            <a:solidFill>
              <a:schemeClr val="lt2"/>
            </a:solidFill>
            <a:prstDash val="solid"/>
            <a:round/>
            <a:headEnd type="none" w="med" len="med"/>
            <a:tailEnd type="none" w="med" len="med"/>
          </a:ln>
        </p:spPr>
      </p:cxnSp>
      <p:sp>
        <p:nvSpPr>
          <p:cNvPr id="1519" name="Google Shape;1519;p48"/>
          <p:cNvSpPr/>
          <p:nvPr/>
        </p:nvSpPr>
        <p:spPr>
          <a:xfrm>
            <a:off x="6431775"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0" name="Google Shape;1520;p48"/>
          <p:cNvSpPr/>
          <p:nvPr/>
        </p:nvSpPr>
        <p:spPr>
          <a:xfrm>
            <a:off x="6830850"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1" name="Google Shape;1521;p48"/>
          <p:cNvSpPr/>
          <p:nvPr/>
        </p:nvSpPr>
        <p:spPr>
          <a:xfrm>
            <a:off x="7226725" y="3777288"/>
            <a:ext cx="3990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2" name="Google Shape;1522;p48"/>
          <p:cNvSpPr/>
          <p:nvPr/>
        </p:nvSpPr>
        <p:spPr>
          <a:xfrm>
            <a:off x="6431775" y="4037938"/>
            <a:ext cx="399000" cy="74400"/>
          </a:xfrm>
          <a:prstGeom prst="rect">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3" name="Google Shape;1523;p48"/>
          <p:cNvSpPr/>
          <p:nvPr/>
        </p:nvSpPr>
        <p:spPr>
          <a:xfrm>
            <a:off x="6830850" y="429858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4" name="Google Shape;1524;p48"/>
          <p:cNvSpPr/>
          <p:nvPr/>
        </p:nvSpPr>
        <p:spPr>
          <a:xfrm>
            <a:off x="7226725" y="4298588"/>
            <a:ext cx="399000" cy="74400"/>
          </a:xfrm>
          <a:prstGeom prst="rect">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25" name="Google Shape;1525;p48"/>
          <p:cNvSpPr/>
          <p:nvPr/>
        </p:nvSpPr>
        <p:spPr>
          <a:xfrm>
            <a:off x="1919375" y="843700"/>
            <a:ext cx="1187700" cy="74400"/>
          </a:xfrm>
          <a:prstGeom prst="rect">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29"/>
        <p:cNvGrpSpPr/>
        <p:nvPr/>
      </p:nvGrpSpPr>
      <p:grpSpPr>
        <a:xfrm>
          <a:off x="0" y="0"/>
          <a:ext cx="0" cy="0"/>
          <a:chOff x="0" y="0"/>
          <a:chExt cx="0" cy="0"/>
        </a:xfrm>
      </p:grpSpPr>
      <p:grpSp>
        <p:nvGrpSpPr>
          <p:cNvPr id="1530" name="Google Shape;1530;p49"/>
          <p:cNvGrpSpPr/>
          <p:nvPr/>
        </p:nvGrpSpPr>
        <p:grpSpPr>
          <a:xfrm>
            <a:off x="4842026" y="534551"/>
            <a:ext cx="1039466" cy="1217093"/>
            <a:chOff x="4842026" y="534551"/>
            <a:chExt cx="1039466" cy="1217093"/>
          </a:xfrm>
        </p:grpSpPr>
        <p:grpSp>
          <p:nvGrpSpPr>
            <p:cNvPr id="1531" name="Google Shape;1531;p49"/>
            <p:cNvGrpSpPr/>
            <p:nvPr/>
          </p:nvGrpSpPr>
          <p:grpSpPr>
            <a:xfrm>
              <a:off x="4842026" y="534551"/>
              <a:ext cx="1039466" cy="1217093"/>
              <a:chOff x="5730743" y="656888"/>
              <a:chExt cx="812400" cy="951300"/>
            </a:xfrm>
          </p:grpSpPr>
          <p:grpSp>
            <p:nvGrpSpPr>
              <p:cNvPr id="1532" name="Google Shape;1532;p49"/>
              <p:cNvGrpSpPr/>
              <p:nvPr/>
            </p:nvGrpSpPr>
            <p:grpSpPr>
              <a:xfrm>
                <a:off x="5730743" y="726350"/>
                <a:ext cx="812400" cy="812400"/>
                <a:chOff x="5730743" y="726350"/>
                <a:chExt cx="812400" cy="812400"/>
              </a:xfrm>
            </p:grpSpPr>
            <p:sp>
              <p:nvSpPr>
                <p:cNvPr id="1533" name="Google Shape;1533;p49"/>
                <p:cNvSpPr/>
                <p:nvPr/>
              </p:nvSpPr>
              <p:spPr>
                <a:xfrm>
                  <a:off x="6136943" y="726350"/>
                  <a:ext cx="406200" cy="406200"/>
                </a:xfrm>
                <a:prstGeom prst="round2DiagRect">
                  <a:avLst>
                    <a:gd name="adj1" fmla="val 50000"/>
                    <a:gd name="adj2"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34" name="Google Shape;1534;p49"/>
                <p:cNvSpPr/>
                <p:nvPr/>
              </p:nvSpPr>
              <p:spPr>
                <a:xfrm rot="10800000" flipH="1">
                  <a:off x="6136943" y="1132550"/>
                  <a:ext cx="406200" cy="406200"/>
                </a:xfrm>
                <a:prstGeom prst="round2Diag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35" name="Google Shape;1535;p49"/>
                <p:cNvSpPr/>
                <p:nvPr/>
              </p:nvSpPr>
              <p:spPr>
                <a:xfrm flipH="1">
                  <a:off x="5730743" y="726350"/>
                  <a:ext cx="406200" cy="406200"/>
                </a:xfrm>
                <a:prstGeom prst="round2DiagRect">
                  <a:avLst>
                    <a:gd name="adj1" fmla="val 50000"/>
                    <a:gd name="adj2"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36" name="Google Shape;1536;p49"/>
                <p:cNvSpPr/>
                <p:nvPr/>
              </p:nvSpPr>
              <p:spPr>
                <a:xfrm rot="10800000">
                  <a:off x="5730743" y="1132550"/>
                  <a:ext cx="406200" cy="4062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37" name="Google Shape;1537;p49"/>
              <p:cNvSpPr/>
              <p:nvPr/>
            </p:nvSpPr>
            <p:spPr>
              <a:xfrm>
                <a:off x="5973443" y="969050"/>
                <a:ext cx="327000" cy="3270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38" name="Google Shape;1538;p49"/>
              <p:cNvSpPr/>
              <p:nvPr/>
            </p:nvSpPr>
            <p:spPr>
              <a:xfrm>
                <a:off x="5799987" y="656888"/>
                <a:ext cx="147900" cy="1479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39" name="Google Shape;1539;p49"/>
              <p:cNvSpPr/>
              <p:nvPr/>
            </p:nvSpPr>
            <p:spPr>
              <a:xfrm>
                <a:off x="5799987" y="1460288"/>
                <a:ext cx="147900" cy="1479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0" name="Google Shape;1540;p49"/>
              <p:cNvSpPr/>
              <p:nvPr/>
            </p:nvSpPr>
            <p:spPr>
              <a:xfrm>
                <a:off x="6326037" y="656888"/>
                <a:ext cx="147900" cy="147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1" name="Google Shape;1541;p49"/>
              <p:cNvSpPr/>
              <p:nvPr/>
            </p:nvSpPr>
            <p:spPr>
              <a:xfrm>
                <a:off x="6326037" y="1460288"/>
                <a:ext cx="147900" cy="1479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42" name="Google Shape;1542;p49"/>
            <p:cNvSpPr/>
            <p:nvPr/>
          </p:nvSpPr>
          <p:spPr>
            <a:xfrm>
              <a:off x="5110626" y="892261"/>
              <a:ext cx="501900" cy="501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43" name="Google Shape;1543;p49"/>
          <p:cNvSpPr/>
          <p:nvPr/>
        </p:nvSpPr>
        <p:spPr>
          <a:xfrm flipH="1">
            <a:off x="3926963" y="3394775"/>
            <a:ext cx="496800" cy="509700"/>
          </a:xfrm>
          <a:prstGeom prst="wedgeRectCallout">
            <a:avLst>
              <a:gd name="adj1" fmla="val -20833"/>
              <a:gd name="adj2" fmla="val 625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544" name="Google Shape;1544;p49"/>
          <p:cNvGrpSpPr/>
          <p:nvPr/>
        </p:nvGrpSpPr>
        <p:grpSpPr>
          <a:xfrm>
            <a:off x="702941" y="2050687"/>
            <a:ext cx="1076771" cy="1049716"/>
            <a:chOff x="703000" y="2087175"/>
            <a:chExt cx="1002300" cy="977025"/>
          </a:xfrm>
        </p:grpSpPr>
        <p:sp>
          <p:nvSpPr>
            <p:cNvPr id="1545" name="Google Shape;1545;p49"/>
            <p:cNvSpPr/>
            <p:nvPr/>
          </p:nvSpPr>
          <p:spPr>
            <a:xfrm>
              <a:off x="868450" y="2087175"/>
              <a:ext cx="671400" cy="671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6" name="Google Shape;1546;p49"/>
            <p:cNvSpPr/>
            <p:nvPr/>
          </p:nvSpPr>
          <p:spPr>
            <a:xfrm>
              <a:off x="1033900" y="2392800"/>
              <a:ext cx="671400" cy="671400"/>
            </a:xfrm>
            <a:prstGeom prst="ellipse">
              <a:avLst/>
            </a:prstGeom>
            <a:solidFill>
              <a:srgbClr val="B07CC6">
                <a:alpha val="556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47" name="Google Shape;1547;p49"/>
            <p:cNvSpPr/>
            <p:nvPr/>
          </p:nvSpPr>
          <p:spPr>
            <a:xfrm>
              <a:off x="703000" y="2392800"/>
              <a:ext cx="671400" cy="671400"/>
            </a:xfrm>
            <a:prstGeom prst="ellipse">
              <a:avLst/>
            </a:prstGeom>
            <a:solidFill>
              <a:srgbClr val="503259">
                <a:alpha val="5874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48" name="Google Shape;1548;p49"/>
          <p:cNvGrpSpPr/>
          <p:nvPr/>
        </p:nvGrpSpPr>
        <p:grpSpPr>
          <a:xfrm>
            <a:off x="1906805" y="2058326"/>
            <a:ext cx="688976" cy="1049885"/>
            <a:chOff x="1992126" y="2083056"/>
            <a:chExt cx="750600" cy="1143790"/>
          </a:xfrm>
        </p:grpSpPr>
        <p:grpSp>
          <p:nvGrpSpPr>
            <p:cNvPr id="1549" name="Google Shape;1549;p49"/>
            <p:cNvGrpSpPr/>
            <p:nvPr/>
          </p:nvGrpSpPr>
          <p:grpSpPr>
            <a:xfrm>
              <a:off x="1992126" y="2083056"/>
              <a:ext cx="750600" cy="1143661"/>
              <a:chOff x="1992126" y="2083056"/>
              <a:chExt cx="750600" cy="1143661"/>
            </a:xfrm>
          </p:grpSpPr>
          <p:sp>
            <p:nvSpPr>
              <p:cNvPr id="1550" name="Google Shape;1550;p49"/>
              <p:cNvSpPr/>
              <p:nvPr/>
            </p:nvSpPr>
            <p:spPr>
              <a:xfrm>
                <a:off x="1992126" y="2083056"/>
                <a:ext cx="750600" cy="750600"/>
              </a:xfrm>
              <a:prstGeom prst="ellipse">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51" name="Google Shape;1551;p49"/>
              <p:cNvCxnSpPr/>
              <p:nvPr/>
            </p:nvCxnSpPr>
            <p:spPr>
              <a:xfrm>
                <a:off x="1992126" y="2458418"/>
                <a:ext cx="0" cy="768300"/>
              </a:xfrm>
              <a:prstGeom prst="straightConnector1">
                <a:avLst/>
              </a:prstGeom>
              <a:noFill/>
              <a:ln w="19050" cap="flat" cmpd="sng">
                <a:solidFill>
                  <a:schemeClr val="lt1"/>
                </a:solidFill>
                <a:prstDash val="solid"/>
                <a:round/>
                <a:headEnd type="none" w="med" len="med"/>
                <a:tailEnd type="none" w="med" len="med"/>
              </a:ln>
            </p:spPr>
          </p:cxnSp>
        </p:grpSp>
        <p:grpSp>
          <p:nvGrpSpPr>
            <p:cNvPr id="1552" name="Google Shape;1552;p49"/>
            <p:cNvGrpSpPr/>
            <p:nvPr/>
          </p:nvGrpSpPr>
          <p:grpSpPr>
            <a:xfrm>
              <a:off x="2045161" y="2136120"/>
              <a:ext cx="644700" cy="1090586"/>
              <a:chOff x="2045161" y="2136120"/>
              <a:chExt cx="644700" cy="1090586"/>
            </a:xfrm>
          </p:grpSpPr>
          <p:sp>
            <p:nvSpPr>
              <p:cNvPr id="1553" name="Google Shape;1553;p49"/>
              <p:cNvSpPr/>
              <p:nvPr/>
            </p:nvSpPr>
            <p:spPr>
              <a:xfrm>
                <a:off x="2045161" y="2136120"/>
                <a:ext cx="644700" cy="644700"/>
              </a:xfrm>
              <a:prstGeom prst="ellipse">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54" name="Google Shape;1554;p49"/>
              <p:cNvCxnSpPr>
                <a:stCxn id="1553" idx="3"/>
              </p:cNvCxnSpPr>
              <p:nvPr/>
            </p:nvCxnSpPr>
            <p:spPr>
              <a:xfrm>
                <a:off x="2139575" y="2686406"/>
                <a:ext cx="0" cy="540300"/>
              </a:xfrm>
              <a:prstGeom prst="straightConnector1">
                <a:avLst/>
              </a:prstGeom>
              <a:noFill/>
              <a:ln w="19050" cap="flat" cmpd="sng">
                <a:solidFill>
                  <a:schemeClr val="dk2"/>
                </a:solidFill>
                <a:prstDash val="solid"/>
                <a:round/>
                <a:headEnd type="none" w="med" len="med"/>
                <a:tailEnd type="none" w="med" len="med"/>
              </a:ln>
            </p:spPr>
          </p:cxnSp>
        </p:grpSp>
        <p:grpSp>
          <p:nvGrpSpPr>
            <p:cNvPr id="1555" name="Google Shape;1555;p49"/>
            <p:cNvGrpSpPr/>
            <p:nvPr/>
          </p:nvGrpSpPr>
          <p:grpSpPr>
            <a:xfrm>
              <a:off x="2101854" y="2192746"/>
              <a:ext cx="531300" cy="1034100"/>
              <a:chOff x="2101854" y="2192746"/>
              <a:chExt cx="531300" cy="1034100"/>
            </a:xfrm>
          </p:grpSpPr>
          <p:sp>
            <p:nvSpPr>
              <p:cNvPr id="1556" name="Google Shape;1556;p49"/>
              <p:cNvSpPr/>
              <p:nvPr/>
            </p:nvSpPr>
            <p:spPr>
              <a:xfrm>
                <a:off x="2101854" y="2192746"/>
                <a:ext cx="531300" cy="531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57" name="Google Shape;1557;p49"/>
              <p:cNvCxnSpPr>
                <a:stCxn id="1556" idx="4"/>
              </p:cNvCxnSpPr>
              <p:nvPr/>
            </p:nvCxnSpPr>
            <p:spPr>
              <a:xfrm>
                <a:off x="2367504" y="2724046"/>
                <a:ext cx="0" cy="502800"/>
              </a:xfrm>
              <a:prstGeom prst="straightConnector1">
                <a:avLst/>
              </a:prstGeom>
              <a:noFill/>
              <a:ln w="19050" cap="flat" cmpd="sng">
                <a:solidFill>
                  <a:schemeClr val="lt2"/>
                </a:solidFill>
                <a:prstDash val="solid"/>
                <a:round/>
                <a:headEnd type="none" w="med" len="med"/>
                <a:tailEnd type="none" w="med" len="med"/>
              </a:ln>
            </p:spPr>
          </p:cxnSp>
        </p:grpSp>
        <p:grpSp>
          <p:nvGrpSpPr>
            <p:cNvPr id="1558" name="Google Shape;1558;p49"/>
            <p:cNvGrpSpPr/>
            <p:nvPr/>
          </p:nvGrpSpPr>
          <p:grpSpPr>
            <a:xfrm>
              <a:off x="2162890" y="2253859"/>
              <a:ext cx="409200" cy="972900"/>
              <a:chOff x="2162890" y="2253859"/>
              <a:chExt cx="409200" cy="972900"/>
            </a:xfrm>
          </p:grpSpPr>
          <p:sp>
            <p:nvSpPr>
              <p:cNvPr id="1559" name="Google Shape;1559;p49"/>
              <p:cNvSpPr/>
              <p:nvPr/>
            </p:nvSpPr>
            <p:spPr>
              <a:xfrm>
                <a:off x="2162890" y="2253859"/>
                <a:ext cx="409200" cy="4092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60" name="Google Shape;1560;p49"/>
              <p:cNvCxnSpPr>
                <a:stCxn id="1559" idx="6"/>
              </p:cNvCxnSpPr>
              <p:nvPr/>
            </p:nvCxnSpPr>
            <p:spPr>
              <a:xfrm>
                <a:off x="2572090" y="2458459"/>
                <a:ext cx="0" cy="768300"/>
              </a:xfrm>
              <a:prstGeom prst="straightConnector1">
                <a:avLst/>
              </a:prstGeom>
              <a:noFill/>
              <a:ln w="19050" cap="flat" cmpd="sng">
                <a:solidFill>
                  <a:schemeClr val="accent1"/>
                </a:solidFill>
                <a:prstDash val="solid"/>
                <a:round/>
                <a:headEnd type="none" w="med" len="med"/>
                <a:tailEnd type="none" w="med" len="med"/>
              </a:ln>
            </p:spPr>
          </p:cxnSp>
        </p:grpSp>
        <p:grpSp>
          <p:nvGrpSpPr>
            <p:cNvPr id="1561" name="Google Shape;1561;p49"/>
            <p:cNvGrpSpPr/>
            <p:nvPr/>
          </p:nvGrpSpPr>
          <p:grpSpPr>
            <a:xfrm>
              <a:off x="2212739" y="2303722"/>
              <a:ext cx="309600" cy="923060"/>
              <a:chOff x="2212739" y="2303722"/>
              <a:chExt cx="309600" cy="923060"/>
            </a:xfrm>
          </p:grpSpPr>
          <p:sp>
            <p:nvSpPr>
              <p:cNvPr id="1562" name="Google Shape;1562;p49"/>
              <p:cNvSpPr/>
              <p:nvPr/>
            </p:nvSpPr>
            <p:spPr>
              <a:xfrm>
                <a:off x="2212739" y="2303722"/>
                <a:ext cx="309600" cy="309600"/>
              </a:xfrm>
              <a:prstGeom prst="ellipse">
                <a:avLst/>
              </a:prstGeom>
              <a:solidFill>
                <a:schemeClr val="accent3"/>
              </a:solid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563" name="Google Shape;1563;p49"/>
              <p:cNvCxnSpPr>
                <a:stCxn id="1562" idx="5"/>
              </p:cNvCxnSpPr>
              <p:nvPr/>
            </p:nvCxnSpPr>
            <p:spPr>
              <a:xfrm>
                <a:off x="2476999" y="2567982"/>
                <a:ext cx="0" cy="658800"/>
              </a:xfrm>
              <a:prstGeom prst="straightConnector1">
                <a:avLst/>
              </a:prstGeom>
              <a:noFill/>
              <a:ln w="19050" cap="flat" cmpd="sng">
                <a:solidFill>
                  <a:schemeClr val="accent3"/>
                </a:solidFill>
                <a:prstDash val="solid"/>
                <a:round/>
                <a:headEnd type="none" w="med" len="med"/>
                <a:tailEnd type="none" w="med" len="med"/>
              </a:ln>
            </p:spPr>
          </p:cxnSp>
        </p:grpSp>
      </p:grpSp>
      <p:grpSp>
        <p:nvGrpSpPr>
          <p:cNvPr id="1564" name="Google Shape;1564;p49"/>
          <p:cNvGrpSpPr/>
          <p:nvPr/>
        </p:nvGrpSpPr>
        <p:grpSpPr>
          <a:xfrm>
            <a:off x="7677625" y="547580"/>
            <a:ext cx="753078" cy="752223"/>
            <a:chOff x="1186975" y="238125"/>
            <a:chExt cx="5244275" cy="5238325"/>
          </a:xfrm>
        </p:grpSpPr>
        <p:sp>
          <p:nvSpPr>
            <p:cNvPr id="1565" name="Google Shape;1565;p4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49"/>
          <p:cNvGrpSpPr/>
          <p:nvPr/>
        </p:nvGrpSpPr>
        <p:grpSpPr>
          <a:xfrm>
            <a:off x="702950" y="3398221"/>
            <a:ext cx="1292910" cy="430549"/>
            <a:chOff x="238125" y="1335475"/>
            <a:chExt cx="5418735" cy="3034175"/>
          </a:xfrm>
        </p:grpSpPr>
        <p:sp>
          <p:nvSpPr>
            <p:cNvPr id="1570" name="Google Shape;1570;p4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49"/>
          <p:cNvGrpSpPr/>
          <p:nvPr/>
        </p:nvGrpSpPr>
        <p:grpSpPr>
          <a:xfrm>
            <a:off x="713215" y="551136"/>
            <a:ext cx="1590024" cy="1217116"/>
            <a:chOff x="688541" y="663825"/>
            <a:chExt cx="1287052" cy="985200"/>
          </a:xfrm>
        </p:grpSpPr>
        <p:grpSp>
          <p:nvGrpSpPr>
            <p:cNvPr id="1574" name="Google Shape;1574;p49"/>
            <p:cNvGrpSpPr/>
            <p:nvPr/>
          </p:nvGrpSpPr>
          <p:grpSpPr>
            <a:xfrm>
              <a:off x="855600" y="663825"/>
              <a:ext cx="1119992" cy="985200"/>
              <a:chOff x="855600" y="663825"/>
              <a:chExt cx="1119992" cy="985200"/>
            </a:xfrm>
          </p:grpSpPr>
          <p:grpSp>
            <p:nvGrpSpPr>
              <p:cNvPr id="1575" name="Google Shape;1575;p49"/>
              <p:cNvGrpSpPr/>
              <p:nvPr/>
            </p:nvGrpSpPr>
            <p:grpSpPr>
              <a:xfrm>
                <a:off x="855600" y="663825"/>
                <a:ext cx="1119992" cy="985200"/>
                <a:chOff x="855600" y="663825"/>
                <a:chExt cx="1119992" cy="985200"/>
              </a:xfrm>
            </p:grpSpPr>
            <p:sp>
              <p:nvSpPr>
                <p:cNvPr id="1576" name="Google Shape;1576;p49"/>
                <p:cNvSpPr/>
                <p:nvPr/>
              </p:nvSpPr>
              <p:spPr>
                <a:xfrm>
                  <a:off x="1249592" y="663825"/>
                  <a:ext cx="726000" cy="234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77" name="Google Shape;1577;p49"/>
                <p:cNvSpPr/>
                <p:nvPr/>
              </p:nvSpPr>
              <p:spPr>
                <a:xfrm>
                  <a:off x="855600" y="663825"/>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78" name="Google Shape;1578;p49"/>
              <p:cNvSpPr/>
              <p:nvPr/>
            </p:nvSpPr>
            <p:spPr>
              <a:xfrm>
                <a:off x="1765067" y="696725"/>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79" name="Google Shape;1579;p49"/>
            <p:cNvGrpSpPr/>
            <p:nvPr/>
          </p:nvGrpSpPr>
          <p:grpSpPr>
            <a:xfrm>
              <a:off x="688550" y="733463"/>
              <a:ext cx="1082650" cy="846000"/>
              <a:chOff x="688550" y="733463"/>
              <a:chExt cx="1082650" cy="846000"/>
            </a:xfrm>
          </p:grpSpPr>
          <p:grpSp>
            <p:nvGrpSpPr>
              <p:cNvPr id="1580" name="Google Shape;1580;p49"/>
              <p:cNvGrpSpPr/>
              <p:nvPr/>
            </p:nvGrpSpPr>
            <p:grpSpPr>
              <a:xfrm>
                <a:off x="688550" y="733463"/>
                <a:ext cx="1082650" cy="846000"/>
                <a:chOff x="688550" y="733463"/>
                <a:chExt cx="1082650" cy="846000"/>
              </a:xfrm>
            </p:grpSpPr>
            <p:sp>
              <p:nvSpPr>
                <p:cNvPr id="1581" name="Google Shape;1581;p49"/>
                <p:cNvSpPr/>
                <p:nvPr/>
              </p:nvSpPr>
              <p:spPr>
                <a:xfrm>
                  <a:off x="925200" y="733463"/>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82" name="Google Shape;1582;p49"/>
                <p:cNvSpPr/>
                <p:nvPr/>
              </p:nvSpPr>
              <p:spPr>
                <a:xfrm>
                  <a:off x="688550" y="733475"/>
                  <a:ext cx="726000" cy="2349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83" name="Google Shape;1583;p49"/>
              <p:cNvSpPr/>
              <p:nvPr/>
            </p:nvSpPr>
            <p:spPr>
              <a:xfrm>
                <a:off x="728636" y="764183"/>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84" name="Google Shape;1584;p49"/>
            <p:cNvGrpSpPr/>
            <p:nvPr/>
          </p:nvGrpSpPr>
          <p:grpSpPr>
            <a:xfrm>
              <a:off x="688541" y="807775"/>
              <a:ext cx="1008259" cy="697200"/>
              <a:chOff x="688541" y="807775"/>
              <a:chExt cx="1008259" cy="697200"/>
            </a:xfrm>
          </p:grpSpPr>
          <p:grpSp>
            <p:nvGrpSpPr>
              <p:cNvPr id="1585" name="Google Shape;1585;p49"/>
              <p:cNvGrpSpPr/>
              <p:nvPr/>
            </p:nvGrpSpPr>
            <p:grpSpPr>
              <a:xfrm>
                <a:off x="688541" y="807775"/>
                <a:ext cx="1008259" cy="697200"/>
                <a:chOff x="688541" y="807775"/>
                <a:chExt cx="1008259" cy="697200"/>
              </a:xfrm>
            </p:grpSpPr>
            <p:sp>
              <p:nvSpPr>
                <p:cNvPr id="1586" name="Google Shape;1586;p49"/>
                <p:cNvSpPr/>
                <p:nvPr/>
              </p:nvSpPr>
              <p:spPr>
                <a:xfrm>
                  <a:off x="999600" y="807775"/>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87" name="Google Shape;1587;p49"/>
                <p:cNvSpPr/>
                <p:nvPr/>
              </p:nvSpPr>
              <p:spPr>
                <a:xfrm>
                  <a:off x="688541" y="1268927"/>
                  <a:ext cx="726000" cy="234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88" name="Google Shape;1588;p49"/>
              <p:cNvSpPr/>
              <p:nvPr/>
            </p:nvSpPr>
            <p:spPr>
              <a:xfrm>
                <a:off x="728636" y="1300541"/>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89" name="Google Shape;1589;p49"/>
            <p:cNvGrpSpPr/>
            <p:nvPr/>
          </p:nvGrpSpPr>
          <p:grpSpPr>
            <a:xfrm>
              <a:off x="1079700" y="887975"/>
              <a:ext cx="895892" cy="539681"/>
              <a:chOff x="1079700" y="887975"/>
              <a:chExt cx="895892" cy="539681"/>
            </a:xfrm>
          </p:grpSpPr>
          <p:grpSp>
            <p:nvGrpSpPr>
              <p:cNvPr id="1590" name="Google Shape;1590;p49"/>
              <p:cNvGrpSpPr/>
              <p:nvPr/>
            </p:nvGrpSpPr>
            <p:grpSpPr>
              <a:xfrm>
                <a:off x="1079700" y="887975"/>
                <a:ext cx="895892" cy="539681"/>
                <a:chOff x="1079700" y="887975"/>
                <a:chExt cx="895892" cy="539681"/>
              </a:xfrm>
            </p:grpSpPr>
            <p:sp>
              <p:nvSpPr>
                <p:cNvPr id="1591" name="Google Shape;1591;p49"/>
                <p:cNvSpPr/>
                <p:nvPr/>
              </p:nvSpPr>
              <p:spPr>
                <a:xfrm>
                  <a:off x="1079700" y="887975"/>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2" name="Google Shape;1592;p49"/>
                <p:cNvSpPr/>
                <p:nvPr/>
              </p:nvSpPr>
              <p:spPr>
                <a:xfrm>
                  <a:off x="1249592" y="1192756"/>
                  <a:ext cx="726000" cy="234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93" name="Google Shape;1593;p49"/>
              <p:cNvSpPr/>
              <p:nvPr/>
            </p:nvSpPr>
            <p:spPr>
              <a:xfrm>
                <a:off x="1765067" y="1226950"/>
                <a:ext cx="166500" cy="1665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594" name="Google Shape;1594;p49"/>
            <p:cNvSpPr/>
            <p:nvPr/>
          </p:nvSpPr>
          <p:spPr>
            <a:xfrm>
              <a:off x="1145118" y="953413"/>
              <a:ext cx="406200" cy="406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595" name="Google Shape;1595;p49"/>
          <p:cNvGrpSpPr/>
          <p:nvPr/>
        </p:nvGrpSpPr>
        <p:grpSpPr>
          <a:xfrm>
            <a:off x="2359674" y="539588"/>
            <a:ext cx="1119708" cy="1217144"/>
            <a:chOff x="2404275" y="663825"/>
            <a:chExt cx="906206" cy="985063"/>
          </a:xfrm>
        </p:grpSpPr>
        <p:cxnSp>
          <p:nvCxnSpPr>
            <p:cNvPr id="1596" name="Google Shape;1596;p49"/>
            <p:cNvCxnSpPr>
              <a:stCxn id="1597" idx="5"/>
              <a:endCxn id="1598" idx="1"/>
            </p:cNvCxnSpPr>
            <p:nvPr/>
          </p:nvCxnSpPr>
          <p:spPr>
            <a:xfrm>
              <a:off x="2961111" y="914258"/>
              <a:ext cx="99000" cy="138300"/>
            </a:xfrm>
            <a:prstGeom prst="straightConnector1">
              <a:avLst/>
            </a:prstGeom>
            <a:noFill/>
            <a:ln w="19050" cap="flat" cmpd="sng">
              <a:solidFill>
                <a:schemeClr val="lt1"/>
              </a:solidFill>
              <a:prstDash val="solid"/>
              <a:round/>
              <a:headEnd type="none" w="med" len="med"/>
              <a:tailEnd type="none" w="med" len="med"/>
            </a:ln>
          </p:spPr>
        </p:cxnSp>
        <p:cxnSp>
          <p:nvCxnSpPr>
            <p:cNvPr id="1599" name="Google Shape;1599;p49"/>
            <p:cNvCxnSpPr>
              <a:stCxn id="1598" idx="3"/>
              <a:endCxn id="1600" idx="7"/>
            </p:cNvCxnSpPr>
            <p:nvPr/>
          </p:nvCxnSpPr>
          <p:spPr>
            <a:xfrm flipH="1">
              <a:off x="2961048" y="1260089"/>
              <a:ext cx="99000" cy="138300"/>
            </a:xfrm>
            <a:prstGeom prst="straightConnector1">
              <a:avLst/>
            </a:prstGeom>
            <a:noFill/>
            <a:ln w="19050" cap="flat" cmpd="sng">
              <a:solidFill>
                <a:schemeClr val="dk2"/>
              </a:solidFill>
              <a:prstDash val="solid"/>
              <a:round/>
              <a:headEnd type="none" w="med" len="med"/>
              <a:tailEnd type="none" w="med" len="med"/>
            </a:ln>
          </p:spPr>
        </p:cxnSp>
        <p:cxnSp>
          <p:nvCxnSpPr>
            <p:cNvPr id="1601" name="Google Shape;1601;p49"/>
            <p:cNvCxnSpPr>
              <a:stCxn id="1600" idx="1"/>
              <a:endCxn id="1602" idx="5"/>
            </p:cNvCxnSpPr>
            <p:nvPr/>
          </p:nvCxnSpPr>
          <p:spPr>
            <a:xfrm rot="10800000">
              <a:off x="2654645" y="1260155"/>
              <a:ext cx="99000" cy="138300"/>
            </a:xfrm>
            <a:prstGeom prst="straightConnector1">
              <a:avLst/>
            </a:prstGeom>
            <a:noFill/>
            <a:ln w="19050" cap="flat" cmpd="sng">
              <a:solidFill>
                <a:schemeClr val="lt2"/>
              </a:solidFill>
              <a:prstDash val="solid"/>
              <a:round/>
              <a:headEnd type="none" w="med" len="med"/>
              <a:tailEnd type="none" w="med" len="med"/>
            </a:ln>
          </p:spPr>
        </p:cxnSp>
        <p:cxnSp>
          <p:nvCxnSpPr>
            <p:cNvPr id="1603" name="Google Shape;1603;p49"/>
            <p:cNvCxnSpPr>
              <a:stCxn id="1602" idx="7"/>
              <a:endCxn id="1597" idx="3"/>
            </p:cNvCxnSpPr>
            <p:nvPr/>
          </p:nvCxnSpPr>
          <p:spPr>
            <a:xfrm rot="10800000" flipH="1">
              <a:off x="2654708" y="914324"/>
              <a:ext cx="99000" cy="138300"/>
            </a:xfrm>
            <a:prstGeom prst="straightConnector1">
              <a:avLst/>
            </a:prstGeom>
            <a:noFill/>
            <a:ln w="19050" cap="flat" cmpd="sng">
              <a:solidFill>
                <a:schemeClr val="accent1"/>
              </a:solidFill>
              <a:prstDash val="solid"/>
              <a:round/>
              <a:headEnd type="none" w="med" len="med"/>
              <a:tailEnd type="none" w="med" len="med"/>
            </a:ln>
          </p:spPr>
        </p:cxnSp>
        <p:sp>
          <p:nvSpPr>
            <p:cNvPr id="1597" name="Google Shape;1597;p49"/>
            <p:cNvSpPr/>
            <p:nvPr/>
          </p:nvSpPr>
          <p:spPr>
            <a:xfrm>
              <a:off x="2710678" y="663825"/>
              <a:ext cx="293400" cy="293400"/>
            </a:xfrm>
            <a:prstGeom prst="ellipse">
              <a:avLst/>
            </a:prstGeom>
            <a:solidFill>
              <a:schemeClr val="dk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2" name="Google Shape;1602;p49"/>
            <p:cNvSpPr/>
            <p:nvPr/>
          </p:nvSpPr>
          <p:spPr>
            <a:xfrm>
              <a:off x="2404275" y="1009656"/>
              <a:ext cx="293400" cy="293400"/>
            </a:xfrm>
            <a:prstGeom prst="ellipse">
              <a:avLst/>
            </a:prstGeom>
            <a:solidFill>
              <a:schemeClr val="dk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0" name="Google Shape;1600;p49"/>
            <p:cNvSpPr/>
            <p:nvPr/>
          </p:nvSpPr>
          <p:spPr>
            <a:xfrm>
              <a:off x="2710678" y="1355488"/>
              <a:ext cx="293400" cy="293400"/>
            </a:xfrm>
            <a:prstGeom prst="ellipse">
              <a:avLst/>
            </a:prstGeom>
            <a:solidFill>
              <a:schemeClr val="dk1"/>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598" name="Google Shape;1598;p49"/>
            <p:cNvSpPr/>
            <p:nvPr/>
          </p:nvSpPr>
          <p:spPr>
            <a:xfrm>
              <a:off x="3017081" y="1009656"/>
              <a:ext cx="293400" cy="293400"/>
            </a:xfrm>
            <a:prstGeom prst="ellipse">
              <a:avLst/>
            </a:prstGeom>
            <a:solidFill>
              <a:schemeClr val="dk1"/>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04" name="Google Shape;1604;p49"/>
          <p:cNvGrpSpPr/>
          <p:nvPr/>
        </p:nvGrpSpPr>
        <p:grpSpPr>
          <a:xfrm>
            <a:off x="3535817" y="533799"/>
            <a:ext cx="1249565" cy="1216897"/>
            <a:chOff x="4002252" y="539625"/>
            <a:chExt cx="1139490" cy="1109700"/>
          </a:xfrm>
        </p:grpSpPr>
        <p:sp>
          <p:nvSpPr>
            <p:cNvPr id="1605" name="Google Shape;1605;p49"/>
            <p:cNvSpPr/>
            <p:nvPr/>
          </p:nvSpPr>
          <p:spPr>
            <a:xfrm>
              <a:off x="4118850" y="663825"/>
              <a:ext cx="906300" cy="861300"/>
            </a:xfrm>
            <a:prstGeom prst="pentagon">
              <a:avLst>
                <a:gd name="hf" fmla="val 105146"/>
                <a:gd name="vf" fmla="val 11055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6" name="Google Shape;1606;p49"/>
            <p:cNvSpPr/>
            <p:nvPr/>
          </p:nvSpPr>
          <p:spPr>
            <a:xfrm>
              <a:off x="4425291" y="539625"/>
              <a:ext cx="293400" cy="293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7" name="Google Shape;1607;p49"/>
            <p:cNvSpPr/>
            <p:nvPr/>
          </p:nvSpPr>
          <p:spPr>
            <a:xfrm>
              <a:off x="4848342" y="833050"/>
              <a:ext cx="293400" cy="29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8" name="Google Shape;1608;p49"/>
            <p:cNvSpPr/>
            <p:nvPr/>
          </p:nvSpPr>
          <p:spPr>
            <a:xfrm>
              <a:off x="4002252" y="833050"/>
              <a:ext cx="293400" cy="293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09" name="Google Shape;1609;p49"/>
            <p:cNvSpPr/>
            <p:nvPr/>
          </p:nvSpPr>
          <p:spPr>
            <a:xfrm>
              <a:off x="4156253" y="1345613"/>
              <a:ext cx="293400" cy="2934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10" name="Google Shape;1610;p49"/>
            <p:cNvSpPr/>
            <p:nvPr/>
          </p:nvSpPr>
          <p:spPr>
            <a:xfrm>
              <a:off x="4694328" y="1355925"/>
              <a:ext cx="293400" cy="293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11" name="Google Shape;1611;p49"/>
            <p:cNvCxnSpPr>
              <a:stCxn id="1608" idx="0"/>
              <a:endCxn id="1606" idx="2"/>
            </p:cNvCxnSpPr>
            <p:nvPr/>
          </p:nvCxnSpPr>
          <p:spPr>
            <a:xfrm rot="-5400000">
              <a:off x="4213752" y="621550"/>
              <a:ext cx="146700" cy="276300"/>
            </a:xfrm>
            <a:prstGeom prst="curvedConnector2">
              <a:avLst/>
            </a:prstGeom>
            <a:noFill/>
            <a:ln w="19050" cap="flat" cmpd="sng">
              <a:solidFill>
                <a:schemeClr val="dk2"/>
              </a:solidFill>
              <a:prstDash val="solid"/>
              <a:round/>
              <a:headEnd type="none" w="med" len="med"/>
              <a:tailEnd type="oval" w="med" len="med"/>
            </a:ln>
          </p:spPr>
        </p:cxnSp>
        <p:cxnSp>
          <p:nvCxnSpPr>
            <p:cNvPr id="1612" name="Google Shape;1612;p49"/>
            <p:cNvCxnSpPr>
              <a:stCxn id="1606" idx="6"/>
              <a:endCxn id="1607" idx="0"/>
            </p:cNvCxnSpPr>
            <p:nvPr/>
          </p:nvCxnSpPr>
          <p:spPr>
            <a:xfrm>
              <a:off x="4718691" y="686325"/>
              <a:ext cx="276300" cy="146700"/>
            </a:xfrm>
            <a:prstGeom prst="curvedConnector2">
              <a:avLst/>
            </a:prstGeom>
            <a:noFill/>
            <a:ln w="19050" cap="flat" cmpd="sng">
              <a:solidFill>
                <a:schemeClr val="lt1"/>
              </a:solidFill>
              <a:prstDash val="solid"/>
              <a:round/>
              <a:headEnd type="none" w="med" len="med"/>
              <a:tailEnd type="oval" w="med" len="med"/>
            </a:ln>
          </p:spPr>
        </p:cxnSp>
        <p:cxnSp>
          <p:nvCxnSpPr>
            <p:cNvPr id="1613" name="Google Shape;1613;p49"/>
            <p:cNvCxnSpPr>
              <a:stCxn id="1607" idx="5"/>
              <a:endCxn id="1610" idx="6"/>
            </p:cNvCxnSpPr>
            <p:nvPr/>
          </p:nvCxnSpPr>
          <p:spPr>
            <a:xfrm rot="5400000">
              <a:off x="4833725" y="1237533"/>
              <a:ext cx="419100" cy="111000"/>
            </a:xfrm>
            <a:prstGeom prst="curvedConnector2">
              <a:avLst/>
            </a:prstGeom>
            <a:noFill/>
            <a:ln w="19050" cap="flat" cmpd="sng">
              <a:solidFill>
                <a:schemeClr val="dk2"/>
              </a:solidFill>
              <a:prstDash val="solid"/>
              <a:round/>
              <a:headEnd type="none" w="med" len="med"/>
              <a:tailEnd type="oval" w="med" len="med"/>
            </a:ln>
          </p:spPr>
        </p:cxnSp>
        <p:cxnSp>
          <p:nvCxnSpPr>
            <p:cNvPr id="1614" name="Google Shape;1614;p49"/>
            <p:cNvCxnSpPr>
              <a:stCxn id="1610" idx="3"/>
              <a:endCxn id="1609" idx="5"/>
            </p:cNvCxnSpPr>
            <p:nvPr/>
          </p:nvCxnSpPr>
          <p:spPr>
            <a:xfrm rot="5400000" flipH="1">
              <a:off x="4566896" y="1435958"/>
              <a:ext cx="10200" cy="330600"/>
            </a:xfrm>
            <a:prstGeom prst="curvedConnector3">
              <a:avLst>
                <a:gd name="adj1" fmla="val -593612"/>
              </a:avLst>
            </a:prstGeom>
            <a:noFill/>
            <a:ln w="19050" cap="flat" cmpd="sng">
              <a:solidFill>
                <a:schemeClr val="lt2"/>
              </a:solidFill>
              <a:prstDash val="solid"/>
              <a:round/>
              <a:headEnd type="none" w="med" len="med"/>
              <a:tailEnd type="oval" w="med" len="med"/>
            </a:ln>
          </p:spPr>
        </p:cxnSp>
        <p:cxnSp>
          <p:nvCxnSpPr>
            <p:cNvPr id="1615" name="Google Shape;1615;p49"/>
            <p:cNvCxnSpPr>
              <a:stCxn id="1609" idx="2"/>
              <a:endCxn id="1608" idx="3"/>
            </p:cNvCxnSpPr>
            <p:nvPr/>
          </p:nvCxnSpPr>
          <p:spPr>
            <a:xfrm rot="10800000">
              <a:off x="4045253" y="1083413"/>
              <a:ext cx="111000" cy="408900"/>
            </a:xfrm>
            <a:prstGeom prst="curvedConnector2">
              <a:avLst/>
            </a:prstGeom>
            <a:noFill/>
            <a:ln w="19050" cap="flat" cmpd="sng">
              <a:solidFill>
                <a:schemeClr val="lt1"/>
              </a:solidFill>
              <a:prstDash val="solid"/>
              <a:round/>
              <a:headEnd type="none" w="med" len="med"/>
              <a:tailEnd type="oval" w="med" len="med"/>
            </a:ln>
          </p:spPr>
        </p:cxnSp>
      </p:grpSp>
      <p:grpSp>
        <p:nvGrpSpPr>
          <p:cNvPr id="1616" name="Google Shape;1616;p49"/>
          <p:cNvGrpSpPr/>
          <p:nvPr/>
        </p:nvGrpSpPr>
        <p:grpSpPr>
          <a:xfrm>
            <a:off x="5937690" y="534494"/>
            <a:ext cx="1683499" cy="1217116"/>
            <a:chOff x="6995517" y="647238"/>
            <a:chExt cx="1251300" cy="904650"/>
          </a:xfrm>
        </p:grpSpPr>
        <p:grpSp>
          <p:nvGrpSpPr>
            <p:cNvPr id="1617" name="Google Shape;1617;p49"/>
            <p:cNvGrpSpPr/>
            <p:nvPr/>
          </p:nvGrpSpPr>
          <p:grpSpPr>
            <a:xfrm>
              <a:off x="6995517" y="1027188"/>
              <a:ext cx="1251300" cy="524700"/>
              <a:chOff x="6995517" y="1027188"/>
              <a:chExt cx="1251300" cy="524700"/>
            </a:xfrm>
          </p:grpSpPr>
          <p:sp>
            <p:nvSpPr>
              <p:cNvPr id="1618" name="Google Shape;1618;p49"/>
              <p:cNvSpPr/>
              <p:nvPr/>
            </p:nvSpPr>
            <p:spPr>
              <a:xfrm>
                <a:off x="7001525" y="1027188"/>
                <a:ext cx="1053900" cy="5247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19" name="Google Shape;1619;p49"/>
              <p:cNvCxnSpPr/>
              <p:nvPr/>
            </p:nvCxnSpPr>
            <p:spPr>
              <a:xfrm rot="10800000" flipH="1">
                <a:off x="6995517" y="1287585"/>
                <a:ext cx="1251300" cy="1200"/>
              </a:xfrm>
              <a:prstGeom prst="straightConnector1">
                <a:avLst/>
              </a:prstGeom>
              <a:noFill/>
              <a:ln w="19050" cap="flat" cmpd="sng">
                <a:solidFill>
                  <a:schemeClr val="accent1"/>
                </a:solidFill>
                <a:prstDash val="solid"/>
                <a:round/>
                <a:headEnd type="none" w="med" len="med"/>
                <a:tailEnd type="oval" w="med" len="med"/>
              </a:ln>
            </p:spPr>
          </p:cxnSp>
        </p:grpSp>
        <p:grpSp>
          <p:nvGrpSpPr>
            <p:cNvPr id="1620" name="Google Shape;1620;p49"/>
            <p:cNvGrpSpPr/>
            <p:nvPr/>
          </p:nvGrpSpPr>
          <p:grpSpPr>
            <a:xfrm>
              <a:off x="7001525" y="900538"/>
              <a:ext cx="1245000" cy="524700"/>
              <a:chOff x="7001525" y="900538"/>
              <a:chExt cx="1245000" cy="524700"/>
            </a:xfrm>
          </p:grpSpPr>
          <p:sp>
            <p:nvSpPr>
              <p:cNvPr id="1621" name="Google Shape;1621;p49"/>
              <p:cNvSpPr/>
              <p:nvPr/>
            </p:nvSpPr>
            <p:spPr>
              <a:xfrm>
                <a:off x="7001525" y="900538"/>
                <a:ext cx="1053900" cy="524700"/>
              </a:xfrm>
              <a:prstGeom prst="diamond">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22" name="Google Shape;1622;p49"/>
              <p:cNvCxnSpPr>
                <a:stCxn id="1621" idx="1"/>
              </p:cNvCxnSpPr>
              <p:nvPr/>
            </p:nvCxnSpPr>
            <p:spPr>
              <a:xfrm rot="10800000" flipH="1">
                <a:off x="7001525" y="1159588"/>
                <a:ext cx="1245000" cy="3300"/>
              </a:xfrm>
              <a:prstGeom prst="straightConnector1">
                <a:avLst/>
              </a:prstGeom>
              <a:noFill/>
              <a:ln w="19050" cap="flat" cmpd="sng">
                <a:solidFill>
                  <a:schemeClr val="lt2"/>
                </a:solidFill>
                <a:prstDash val="solid"/>
                <a:round/>
                <a:headEnd type="none" w="med" len="med"/>
                <a:tailEnd type="oval" w="med" len="med"/>
              </a:ln>
            </p:spPr>
          </p:cxnSp>
        </p:grpSp>
        <p:grpSp>
          <p:nvGrpSpPr>
            <p:cNvPr id="1623" name="Google Shape;1623;p49"/>
            <p:cNvGrpSpPr/>
            <p:nvPr/>
          </p:nvGrpSpPr>
          <p:grpSpPr>
            <a:xfrm>
              <a:off x="7001525" y="773888"/>
              <a:ext cx="1245000" cy="524700"/>
              <a:chOff x="7001525" y="773888"/>
              <a:chExt cx="1245000" cy="524700"/>
            </a:xfrm>
          </p:grpSpPr>
          <p:sp>
            <p:nvSpPr>
              <p:cNvPr id="1624" name="Google Shape;1624;p49"/>
              <p:cNvSpPr/>
              <p:nvPr/>
            </p:nvSpPr>
            <p:spPr>
              <a:xfrm>
                <a:off x="7001525" y="773888"/>
                <a:ext cx="1053900" cy="524700"/>
              </a:xfrm>
              <a:prstGeom prst="diamond">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25" name="Google Shape;1625;p49"/>
              <p:cNvCxnSpPr>
                <a:stCxn id="1624" idx="1"/>
              </p:cNvCxnSpPr>
              <p:nvPr/>
            </p:nvCxnSpPr>
            <p:spPr>
              <a:xfrm rot="10800000" flipH="1">
                <a:off x="7001525" y="1031438"/>
                <a:ext cx="1245000" cy="4800"/>
              </a:xfrm>
              <a:prstGeom prst="straightConnector1">
                <a:avLst/>
              </a:prstGeom>
              <a:noFill/>
              <a:ln w="19050" cap="flat" cmpd="sng">
                <a:solidFill>
                  <a:schemeClr val="dk2"/>
                </a:solidFill>
                <a:prstDash val="solid"/>
                <a:round/>
                <a:headEnd type="none" w="med" len="med"/>
                <a:tailEnd type="oval" w="med" len="med"/>
              </a:ln>
            </p:spPr>
          </p:cxnSp>
        </p:grpSp>
        <p:grpSp>
          <p:nvGrpSpPr>
            <p:cNvPr id="1626" name="Google Shape;1626;p49"/>
            <p:cNvGrpSpPr/>
            <p:nvPr/>
          </p:nvGrpSpPr>
          <p:grpSpPr>
            <a:xfrm>
              <a:off x="7001525" y="647238"/>
              <a:ext cx="1245000" cy="524700"/>
              <a:chOff x="7001525" y="647238"/>
              <a:chExt cx="1245000" cy="524700"/>
            </a:xfrm>
          </p:grpSpPr>
          <p:sp>
            <p:nvSpPr>
              <p:cNvPr id="1627" name="Google Shape;1627;p49"/>
              <p:cNvSpPr/>
              <p:nvPr/>
            </p:nvSpPr>
            <p:spPr>
              <a:xfrm>
                <a:off x="7001525" y="647238"/>
                <a:ext cx="1053900" cy="524700"/>
              </a:xfrm>
              <a:prstGeom prst="diamond">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28" name="Google Shape;1628;p49"/>
              <p:cNvCxnSpPr>
                <a:stCxn id="1627" idx="1"/>
              </p:cNvCxnSpPr>
              <p:nvPr/>
            </p:nvCxnSpPr>
            <p:spPr>
              <a:xfrm>
                <a:off x="7001525" y="909588"/>
                <a:ext cx="1245000" cy="0"/>
              </a:xfrm>
              <a:prstGeom prst="straightConnector1">
                <a:avLst/>
              </a:prstGeom>
              <a:noFill/>
              <a:ln w="19050" cap="flat" cmpd="sng">
                <a:solidFill>
                  <a:schemeClr val="lt1"/>
                </a:solidFill>
                <a:prstDash val="solid"/>
                <a:round/>
                <a:headEnd type="none" w="med" len="med"/>
                <a:tailEnd type="oval" w="med" len="med"/>
              </a:ln>
            </p:spPr>
          </p:cxnSp>
        </p:grpSp>
      </p:grpSp>
      <p:grpSp>
        <p:nvGrpSpPr>
          <p:cNvPr id="1629" name="Google Shape;1629;p49"/>
          <p:cNvGrpSpPr/>
          <p:nvPr/>
        </p:nvGrpSpPr>
        <p:grpSpPr>
          <a:xfrm>
            <a:off x="2722986" y="2040746"/>
            <a:ext cx="1076798" cy="1053164"/>
            <a:chOff x="2829888" y="2087062"/>
            <a:chExt cx="992075" cy="970300"/>
          </a:xfrm>
        </p:grpSpPr>
        <p:grpSp>
          <p:nvGrpSpPr>
            <p:cNvPr id="1630" name="Google Shape;1630;p49"/>
            <p:cNvGrpSpPr/>
            <p:nvPr/>
          </p:nvGrpSpPr>
          <p:grpSpPr>
            <a:xfrm>
              <a:off x="2829888" y="2412087"/>
              <a:ext cx="449100" cy="293700"/>
              <a:chOff x="2829888" y="2412087"/>
              <a:chExt cx="449100" cy="293700"/>
            </a:xfrm>
          </p:grpSpPr>
          <p:sp>
            <p:nvSpPr>
              <p:cNvPr id="1631" name="Google Shape;1631;p49"/>
              <p:cNvSpPr/>
              <p:nvPr/>
            </p:nvSpPr>
            <p:spPr>
              <a:xfrm flipH="1">
                <a:off x="2984988" y="2412087"/>
                <a:ext cx="294000" cy="2937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32" name="Google Shape;1632;p49"/>
              <p:cNvCxnSpPr>
                <a:stCxn id="1631" idx="6"/>
                <a:endCxn id="1633" idx="6"/>
              </p:cNvCxnSpPr>
              <p:nvPr/>
            </p:nvCxnSpPr>
            <p:spPr>
              <a:xfrm rot="10800000">
                <a:off x="2829888" y="2558937"/>
                <a:ext cx="155100" cy="0"/>
              </a:xfrm>
              <a:prstGeom prst="straightConnector1">
                <a:avLst/>
              </a:prstGeom>
              <a:noFill/>
              <a:ln w="19050" cap="flat" cmpd="sng">
                <a:solidFill>
                  <a:schemeClr val="accent3"/>
                </a:solidFill>
                <a:prstDash val="solid"/>
                <a:round/>
                <a:headEnd type="none" w="med" len="med"/>
                <a:tailEnd type="none" w="med" len="med"/>
              </a:ln>
            </p:spPr>
          </p:cxnSp>
        </p:grpSp>
        <p:grpSp>
          <p:nvGrpSpPr>
            <p:cNvPr id="1634" name="Google Shape;1634;p49"/>
            <p:cNvGrpSpPr/>
            <p:nvPr/>
          </p:nvGrpSpPr>
          <p:grpSpPr>
            <a:xfrm>
              <a:off x="3056019" y="2604662"/>
              <a:ext cx="294000" cy="452700"/>
              <a:chOff x="3056019" y="2604662"/>
              <a:chExt cx="294000" cy="452700"/>
            </a:xfrm>
          </p:grpSpPr>
          <p:sp>
            <p:nvSpPr>
              <p:cNvPr id="1635" name="Google Shape;1635;p49"/>
              <p:cNvSpPr/>
              <p:nvPr/>
            </p:nvSpPr>
            <p:spPr>
              <a:xfrm flipH="1">
                <a:off x="3056019" y="2604662"/>
                <a:ext cx="294000" cy="293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36" name="Google Shape;1636;p49"/>
              <p:cNvCxnSpPr>
                <a:stCxn id="1635" idx="4"/>
                <a:endCxn id="1637" idx="0"/>
              </p:cNvCxnSpPr>
              <p:nvPr/>
            </p:nvCxnSpPr>
            <p:spPr>
              <a:xfrm>
                <a:off x="3203019" y="2898362"/>
                <a:ext cx="0" cy="159000"/>
              </a:xfrm>
              <a:prstGeom prst="straightConnector1">
                <a:avLst/>
              </a:prstGeom>
              <a:noFill/>
              <a:ln w="19050" cap="flat" cmpd="sng">
                <a:solidFill>
                  <a:schemeClr val="accent1"/>
                </a:solidFill>
                <a:prstDash val="solid"/>
                <a:round/>
                <a:headEnd type="none" w="med" len="med"/>
                <a:tailEnd type="none" w="med" len="med"/>
              </a:ln>
            </p:spPr>
          </p:cxnSp>
        </p:grpSp>
        <p:grpSp>
          <p:nvGrpSpPr>
            <p:cNvPr id="1638" name="Google Shape;1638;p49"/>
            <p:cNvGrpSpPr/>
            <p:nvPr/>
          </p:nvGrpSpPr>
          <p:grpSpPr>
            <a:xfrm>
              <a:off x="3301813" y="2604662"/>
              <a:ext cx="294000" cy="452700"/>
              <a:chOff x="3301813" y="2604662"/>
              <a:chExt cx="294000" cy="452700"/>
            </a:xfrm>
          </p:grpSpPr>
          <p:sp>
            <p:nvSpPr>
              <p:cNvPr id="1639" name="Google Shape;1639;p49"/>
              <p:cNvSpPr/>
              <p:nvPr/>
            </p:nvSpPr>
            <p:spPr>
              <a:xfrm>
                <a:off x="3301813" y="2604662"/>
                <a:ext cx="294000" cy="293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40" name="Google Shape;1640;p49"/>
              <p:cNvCxnSpPr>
                <a:stCxn id="1639" idx="4"/>
                <a:endCxn id="1641" idx="0"/>
              </p:cNvCxnSpPr>
              <p:nvPr/>
            </p:nvCxnSpPr>
            <p:spPr>
              <a:xfrm>
                <a:off x="3448813" y="2898362"/>
                <a:ext cx="0" cy="159000"/>
              </a:xfrm>
              <a:prstGeom prst="straightConnector1">
                <a:avLst/>
              </a:prstGeom>
              <a:noFill/>
              <a:ln w="19050" cap="flat" cmpd="sng">
                <a:solidFill>
                  <a:schemeClr val="lt2"/>
                </a:solidFill>
                <a:prstDash val="solid"/>
                <a:round/>
                <a:headEnd type="none" w="med" len="med"/>
                <a:tailEnd type="none" w="med" len="med"/>
              </a:ln>
            </p:spPr>
          </p:cxnSp>
        </p:grpSp>
        <p:grpSp>
          <p:nvGrpSpPr>
            <p:cNvPr id="1642" name="Google Shape;1642;p49"/>
            <p:cNvGrpSpPr/>
            <p:nvPr/>
          </p:nvGrpSpPr>
          <p:grpSpPr>
            <a:xfrm>
              <a:off x="3372863" y="2412087"/>
              <a:ext cx="449100" cy="293700"/>
              <a:chOff x="3372863" y="2412087"/>
              <a:chExt cx="449100" cy="293700"/>
            </a:xfrm>
          </p:grpSpPr>
          <p:sp>
            <p:nvSpPr>
              <p:cNvPr id="1643" name="Google Shape;1643;p49"/>
              <p:cNvSpPr/>
              <p:nvPr/>
            </p:nvSpPr>
            <p:spPr>
              <a:xfrm>
                <a:off x="3372863" y="2412087"/>
                <a:ext cx="294000" cy="29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44" name="Google Shape;1644;p49"/>
              <p:cNvCxnSpPr>
                <a:stCxn id="1643" idx="6"/>
                <a:endCxn id="1645" idx="2"/>
              </p:cNvCxnSpPr>
              <p:nvPr/>
            </p:nvCxnSpPr>
            <p:spPr>
              <a:xfrm>
                <a:off x="3666863" y="2558937"/>
                <a:ext cx="155100" cy="0"/>
              </a:xfrm>
              <a:prstGeom prst="straightConnector1">
                <a:avLst/>
              </a:prstGeom>
              <a:noFill/>
              <a:ln w="19050" cap="flat" cmpd="sng">
                <a:solidFill>
                  <a:schemeClr val="dk2"/>
                </a:solidFill>
                <a:prstDash val="solid"/>
                <a:round/>
                <a:headEnd type="none" w="med" len="med"/>
                <a:tailEnd type="none" w="med" len="med"/>
              </a:ln>
            </p:spPr>
          </p:cxnSp>
        </p:grpSp>
        <p:grpSp>
          <p:nvGrpSpPr>
            <p:cNvPr id="1646" name="Google Shape;1646;p49"/>
            <p:cNvGrpSpPr/>
            <p:nvPr/>
          </p:nvGrpSpPr>
          <p:grpSpPr>
            <a:xfrm>
              <a:off x="3178916" y="2087062"/>
              <a:ext cx="294000" cy="451800"/>
              <a:chOff x="3178916" y="2087062"/>
              <a:chExt cx="294000" cy="451800"/>
            </a:xfrm>
          </p:grpSpPr>
          <p:sp>
            <p:nvSpPr>
              <p:cNvPr id="1647" name="Google Shape;1647;p49"/>
              <p:cNvSpPr/>
              <p:nvPr/>
            </p:nvSpPr>
            <p:spPr>
              <a:xfrm>
                <a:off x="3178916" y="2245162"/>
                <a:ext cx="294000" cy="2937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48" name="Google Shape;1648;p49"/>
              <p:cNvCxnSpPr>
                <a:stCxn id="1647" idx="0"/>
                <a:endCxn id="1649" idx="4"/>
              </p:cNvCxnSpPr>
              <p:nvPr/>
            </p:nvCxnSpPr>
            <p:spPr>
              <a:xfrm rot="10800000">
                <a:off x="3325916" y="2087062"/>
                <a:ext cx="0" cy="158100"/>
              </a:xfrm>
              <a:prstGeom prst="straightConnector1">
                <a:avLst/>
              </a:prstGeom>
              <a:noFill/>
              <a:ln w="19050" cap="flat" cmpd="sng">
                <a:solidFill>
                  <a:schemeClr val="lt1"/>
                </a:solidFill>
                <a:prstDash val="solid"/>
                <a:round/>
                <a:headEnd type="none" w="med" len="med"/>
                <a:tailEnd type="none" w="med" len="med"/>
              </a:ln>
            </p:spPr>
          </p:cxnSp>
        </p:grpSp>
      </p:grpSp>
      <p:grpSp>
        <p:nvGrpSpPr>
          <p:cNvPr id="1650" name="Google Shape;1650;p49"/>
          <p:cNvGrpSpPr/>
          <p:nvPr/>
        </p:nvGrpSpPr>
        <p:grpSpPr>
          <a:xfrm>
            <a:off x="3926878" y="2054651"/>
            <a:ext cx="1039408" cy="1039406"/>
            <a:chOff x="4102175" y="2252050"/>
            <a:chExt cx="641412" cy="641411"/>
          </a:xfrm>
        </p:grpSpPr>
        <p:grpSp>
          <p:nvGrpSpPr>
            <p:cNvPr id="1651" name="Google Shape;1651;p49"/>
            <p:cNvGrpSpPr/>
            <p:nvPr/>
          </p:nvGrpSpPr>
          <p:grpSpPr>
            <a:xfrm>
              <a:off x="4102175" y="2252050"/>
              <a:ext cx="641412" cy="641400"/>
              <a:chOff x="5322600" y="2738950"/>
              <a:chExt cx="641412" cy="641400"/>
            </a:xfrm>
          </p:grpSpPr>
          <p:sp>
            <p:nvSpPr>
              <p:cNvPr id="1652" name="Google Shape;1652;p49"/>
              <p:cNvSpPr/>
              <p:nvPr/>
            </p:nvSpPr>
            <p:spPr>
              <a:xfrm>
                <a:off x="5322600" y="2738950"/>
                <a:ext cx="641400" cy="641400"/>
              </a:xfrm>
              <a:prstGeom prst="blockArc">
                <a:avLst>
                  <a:gd name="adj1" fmla="val 16197084"/>
                  <a:gd name="adj2" fmla="val 0"/>
                  <a:gd name="adj3" fmla="val 2500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53" name="Google Shape;1653;p49"/>
              <p:cNvSpPr/>
              <p:nvPr/>
            </p:nvSpPr>
            <p:spPr>
              <a:xfrm>
                <a:off x="5810712" y="2738961"/>
                <a:ext cx="153300" cy="1533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54" name="Google Shape;1654;p49"/>
            <p:cNvGrpSpPr/>
            <p:nvPr/>
          </p:nvGrpSpPr>
          <p:grpSpPr>
            <a:xfrm>
              <a:off x="4102175" y="2252050"/>
              <a:ext cx="641400" cy="641400"/>
              <a:chOff x="5322600" y="2738950"/>
              <a:chExt cx="641400" cy="641400"/>
            </a:xfrm>
          </p:grpSpPr>
          <p:sp>
            <p:nvSpPr>
              <p:cNvPr id="1655" name="Google Shape;1655;p49"/>
              <p:cNvSpPr/>
              <p:nvPr/>
            </p:nvSpPr>
            <p:spPr>
              <a:xfrm flipH="1">
                <a:off x="5322600" y="2738950"/>
                <a:ext cx="641400" cy="641400"/>
              </a:xfrm>
              <a:prstGeom prst="blockArc">
                <a:avLst>
                  <a:gd name="adj1" fmla="val 16197084"/>
                  <a:gd name="adj2" fmla="val 0"/>
                  <a:gd name="adj3" fmla="val 25000"/>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56" name="Google Shape;1656;p49"/>
              <p:cNvSpPr/>
              <p:nvPr/>
            </p:nvSpPr>
            <p:spPr>
              <a:xfrm>
                <a:off x="5322612" y="2738961"/>
                <a:ext cx="153300" cy="153300"/>
              </a:xfrm>
              <a:prstGeom prst="ellipse">
                <a:avLst/>
              </a:prstGeom>
              <a:solidFill>
                <a:schemeClr val="l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57" name="Google Shape;1657;p49"/>
            <p:cNvGrpSpPr/>
            <p:nvPr/>
          </p:nvGrpSpPr>
          <p:grpSpPr>
            <a:xfrm>
              <a:off x="4102175" y="2252050"/>
              <a:ext cx="641412" cy="641411"/>
              <a:chOff x="5322600" y="2738950"/>
              <a:chExt cx="641412" cy="641411"/>
            </a:xfrm>
          </p:grpSpPr>
          <p:sp>
            <p:nvSpPr>
              <p:cNvPr id="1658" name="Google Shape;1658;p49"/>
              <p:cNvSpPr/>
              <p:nvPr/>
            </p:nvSpPr>
            <p:spPr>
              <a:xfrm rot="10800000" flipH="1">
                <a:off x="5322600" y="2738950"/>
                <a:ext cx="641400" cy="641400"/>
              </a:xfrm>
              <a:prstGeom prst="blockArc">
                <a:avLst>
                  <a:gd name="adj1" fmla="val 16197084"/>
                  <a:gd name="adj2" fmla="val 0"/>
                  <a:gd name="adj3" fmla="val 25000"/>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59" name="Google Shape;1659;p49"/>
              <p:cNvSpPr/>
              <p:nvPr/>
            </p:nvSpPr>
            <p:spPr>
              <a:xfrm>
                <a:off x="5810712" y="3227061"/>
                <a:ext cx="153300" cy="153300"/>
              </a:xfrm>
              <a:prstGeom prst="ellipse">
                <a:avLst/>
              </a:prstGeom>
              <a:solidFill>
                <a:schemeClr val="l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60" name="Google Shape;1660;p49"/>
            <p:cNvGrpSpPr/>
            <p:nvPr/>
          </p:nvGrpSpPr>
          <p:grpSpPr>
            <a:xfrm>
              <a:off x="4102175" y="2252050"/>
              <a:ext cx="641400" cy="641411"/>
              <a:chOff x="5322600" y="2738950"/>
              <a:chExt cx="641400" cy="641411"/>
            </a:xfrm>
          </p:grpSpPr>
          <p:sp>
            <p:nvSpPr>
              <p:cNvPr id="1661" name="Google Shape;1661;p49"/>
              <p:cNvSpPr/>
              <p:nvPr/>
            </p:nvSpPr>
            <p:spPr>
              <a:xfrm rot="10800000">
                <a:off x="5322600" y="2738950"/>
                <a:ext cx="641400" cy="641400"/>
              </a:xfrm>
              <a:prstGeom prst="blockArc">
                <a:avLst>
                  <a:gd name="adj1" fmla="val 16197084"/>
                  <a:gd name="adj2" fmla="val 0"/>
                  <a:gd name="adj3" fmla="val 2500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62" name="Google Shape;1662;p49"/>
              <p:cNvSpPr/>
              <p:nvPr/>
            </p:nvSpPr>
            <p:spPr>
              <a:xfrm>
                <a:off x="5322612" y="3227061"/>
                <a:ext cx="153300" cy="1533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1663" name="Google Shape;1663;p49"/>
          <p:cNvGrpSpPr/>
          <p:nvPr/>
        </p:nvGrpSpPr>
        <p:grpSpPr>
          <a:xfrm>
            <a:off x="5093379" y="2043560"/>
            <a:ext cx="1053080" cy="1053080"/>
            <a:chOff x="855600" y="663825"/>
            <a:chExt cx="985200" cy="985200"/>
          </a:xfrm>
        </p:grpSpPr>
        <p:sp>
          <p:nvSpPr>
            <p:cNvPr id="1664" name="Google Shape;1664;p49"/>
            <p:cNvSpPr/>
            <p:nvPr/>
          </p:nvSpPr>
          <p:spPr>
            <a:xfrm>
              <a:off x="855600" y="663825"/>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65" name="Google Shape;1665;p49"/>
            <p:cNvSpPr/>
            <p:nvPr/>
          </p:nvSpPr>
          <p:spPr>
            <a:xfrm>
              <a:off x="925200" y="733463"/>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66" name="Google Shape;1666;p49"/>
            <p:cNvSpPr/>
            <p:nvPr/>
          </p:nvSpPr>
          <p:spPr>
            <a:xfrm>
              <a:off x="999600" y="807775"/>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67" name="Google Shape;1667;p49"/>
            <p:cNvSpPr/>
            <p:nvPr/>
          </p:nvSpPr>
          <p:spPr>
            <a:xfrm>
              <a:off x="1079700" y="887975"/>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68" name="Google Shape;1668;p49"/>
            <p:cNvSpPr/>
            <p:nvPr/>
          </p:nvSpPr>
          <p:spPr>
            <a:xfrm>
              <a:off x="1145118" y="953413"/>
              <a:ext cx="406200" cy="40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69" name="Google Shape;1669;p49"/>
          <p:cNvGrpSpPr/>
          <p:nvPr/>
        </p:nvGrpSpPr>
        <p:grpSpPr>
          <a:xfrm>
            <a:off x="6273552" y="2043576"/>
            <a:ext cx="1053080" cy="1053080"/>
            <a:chOff x="6548850" y="2086550"/>
            <a:chExt cx="985200" cy="985200"/>
          </a:xfrm>
        </p:grpSpPr>
        <p:sp>
          <p:nvSpPr>
            <p:cNvPr id="1670" name="Google Shape;1670;p49"/>
            <p:cNvSpPr/>
            <p:nvPr/>
          </p:nvSpPr>
          <p:spPr>
            <a:xfrm>
              <a:off x="6548850" y="2086550"/>
              <a:ext cx="985200" cy="985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71" name="Google Shape;1671;p49"/>
            <p:cNvSpPr/>
            <p:nvPr/>
          </p:nvSpPr>
          <p:spPr>
            <a:xfrm>
              <a:off x="6618450" y="2225750"/>
              <a:ext cx="846000" cy="846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72" name="Google Shape;1672;p49"/>
            <p:cNvSpPr/>
            <p:nvPr/>
          </p:nvSpPr>
          <p:spPr>
            <a:xfrm>
              <a:off x="6692850" y="2374550"/>
              <a:ext cx="697200" cy="697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73" name="Google Shape;1673;p49"/>
            <p:cNvSpPr/>
            <p:nvPr/>
          </p:nvSpPr>
          <p:spPr>
            <a:xfrm>
              <a:off x="6772950" y="2534750"/>
              <a:ext cx="537000" cy="53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74" name="Google Shape;1674;p49"/>
            <p:cNvSpPr/>
            <p:nvPr/>
          </p:nvSpPr>
          <p:spPr>
            <a:xfrm>
              <a:off x="6838368" y="2665550"/>
              <a:ext cx="406200" cy="4062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75" name="Google Shape;1675;p49"/>
          <p:cNvGrpSpPr/>
          <p:nvPr/>
        </p:nvGrpSpPr>
        <p:grpSpPr>
          <a:xfrm>
            <a:off x="713226" y="3965261"/>
            <a:ext cx="1292928" cy="1292928"/>
            <a:chOff x="925400" y="4161775"/>
            <a:chExt cx="906300" cy="906300"/>
          </a:xfrm>
        </p:grpSpPr>
        <p:sp>
          <p:nvSpPr>
            <p:cNvPr id="1676" name="Google Shape;1676;p49"/>
            <p:cNvSpPr/>
            <p:nvPr/>
          </p:nvSpPr>
          <p:spPr>
            <a:xfrm>
              <a:off x="925400" y="4161775"/>
              <a:ext cx="906300" cy="906300"/>
            </a:xfrm>
            <a:prstGeom prst="blockArc">
              <a:avLst>
                <a:gd name="adj1" fmla="val 10800000"/>
                <a:gd name="adj2" fmla="val 73138"/>
                <a:gd name="adj3" fmla="val 1473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77" name="Google Shape;1677;p49"/>
            <p:cNvSpPr/>
            <p:nvPr/>
          </p:nvSpPr>
          <p:spPr>
            <a:xfrm>
              <a:off x="1240375" y="4467964"/>
              <a:ext cx="294000" cy="294000"/>
            </a:xfrm>
            <a:prstGeom prst="arc">
              <a:avLst>
                <a:gd name="adj1" fmla="val 10825091"/>
                <a:gd name="adj2"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78" name="Google Shape;1678;p49"/>
            <p:cNvCxnSpPr>
              <a:stCxn id="1679" idx="4"/>
              <a:endCxn id="1677" idx="1"/>
            </p:cNvCxnSpPr>
            <p:nvPr/>
          </p:nvCxnSpPr>
          <p:spPr>
            <a:xfrm>
              <a:off x="1387388" y="4384651"/>
              <a:ext cx="0" cy="230400"/>
            </a:xfrm>
            <a:prstGeom prst="straightConnector1">
              <a:avLst/>
            </a:prstGeom>
            <a:noFill/>
            <a:ln w="19050" cap="flat" cmpd="sng">
              <a:solidFill>
                <a:schemeClr val="accent1"/>
              </a:solidFill>
              <a:prstDash val="solid"/>
              <a:round/>
              <a:headEnd type="none" w="med" len="med"/>
              <a:tailEnd type="none" w="med" len="med"/>
            </a:ln>
          </p:spPr>
        </p:cxnSp>
        <p:sp>
          <p:nvSpPr>
            <p:cNvPr id="1679" name="Google Shape;1679;p49"/>
            <p:cNvSpPr/>
            <p:nvPr/>
          </p:nvSpPr>
          <p:spPr>
            <a:xfrm>
              <a:off x="1309838" y="4229551"/>
              <a:ext cx="155100" cy="155100"/>
            </a:xfrm>
            <a:prstGeom prst="ellipse">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680" name="Google Shape;1680;p49"/>
          <p:cNvGrpSpPr/>
          <p:nvPr/>
        </p:nvGrpSpPr>
        <p:grpSpPr>
          <a:xfrm>
            <a:off x="6195637" y="3391776"/>
            <a:ext cx="2242003" cy="2025585"/>
            <a:chOff x="722669" y="3200400"/>
            <a:chExt cx="1311650" cy="1185038"/>
          </a:xfrm>
        </p:grpSpPr>
        <p:sp>
          <p:nvSpPr>
            <p:cNvPr id="1681" name="Google Shape;1681;p49"/>
            <p:cNvSpPr/>
            <p:nvPr/>
          </p:nvSpPr>
          <p:spPr>
            <a:xfrm rot="-5400000">
              <a:off x="894200" y="3416738"/>
              <a:ext cx="968700" cy="968700"/>
            </a:xfrm>
            <a:prstGeom prst="arc">
              <a:avLst>
                <a:gd name="adj1" fmla="val 16200000"/>
                <a:gd name="adj2" fmla="val 5481979"/>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82" name="Google Shape;1682;p49"/>
            <p:cNvSpPr/>
            <p:nvPr/>
          </p:nvSpPr>
          <p:spPr>
            <a:xfrm>
              <a:off x="957900" y="3480538"/>
              <a:ext cx="841200" cy="841200"/>
            </a:xfrm>
            <a:prstGeom prst="blockArc">
              <a:avLst>
                <a:gd name="adj1" fmla="val 10800000"/>
                <a:gd name="adj2" fmla="val 73138"/>
                <a:gd name="adj3" fmla="val 14731"/>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683" name="Google Shape;1683;p49"/>
            <p:cNvGrpSpPr/>
            <p:nvPr/>
          </p:nvGrpSpPr>
          <p:grpSpPr>
            <a:xfrm>
              <a:off x="1335344" y="3200400"/>
              <a:ext cx="86400" cy="255000"/>
              <a:chOff x="1335344" y="3200400"/>
              <a:chExt cx="86400" cy="255000"/>
            </a:xfrm>
          </p:grpSpPr>
          <p:sp>
            <p:nvSpPr>
              <p:cNvPr id="1684" name="Google Shape;1684;p49"/>
              <p:cNvSpPr/>
              <p:nvPr/>
            </p:nvSpPr>
            <p:spPr>
              <a:xfrm>
                <a:off x="1335344" y="3369000"/>
                <a:ext cx="86400" cy="864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85" name="Google Shape;1685;p49"/>
              <p:cNvCxnSpPr>
                <a:stCxn id="1684" idx="0"/>
                <a:endCxn id="1686" idx="4"/>
              </p:cNvCxnSpPr>
              <p:nvPr/>
            </p:nvCxnSpPr>
            <p:spPr>
              <a:xfrm rot="10800000">
                <a:off x="1378544" y="3200400"/>
                <a:ext cx="0" cy="168600"/>
              </a:xfrm>
              <a:prstGeom prst="straightConnector1">
                <a:avLst/>
              </a:prstGeom>
              <a:noFill/>
              <a:ln w="19050" cap="flat" cmpd="sng">
                <a:solidFill>
                  <a:schemeClr val="dk2"/>
                </a:solidFill>
                <a:prstDash val="solid"/>
                <a:round/>
                <a:headEnd type="none" w="med" len="med"/>
                <a:tailEnd type="none" w="med" len="med"/>
              </a:ln>
            </p:spPr>
          </p:cxnSp>
        </p:grpSp>
        <p:grpSp>
          <p:nvGrpSpPr>
            <p:cNvPr id="1687" name="Google Shape;1687;p49"/>
            <p:cNvGrpSpPr/>
            <p:nvPr/>
          </p:nvGrpSpPr>
          <p:grpSpPr>
            <a:xfrm>
              <a:off x="1613944" y="3325788"/>
              <a:ext cx="252600" cy="216000"/>
              <a:chOff x="1613944" y="3325788"/>
              <a:chExt cx="252600" cy="216000"/>
            </a:xfrm>
          </p:grpSpPr>
          <p:sp>
            <p:nvSpPr>
              <p:cNvPr id="1688" name="Google Shape;1688;p49"/>
              <p:cNvSpPr/>
              <p:nvPr/>
            </p:nvSpPr>
            <p:spPr>
              <a:xfrm>
                <a:off x="1613944" y="3455388"/>
                <a:ext cx="86400" cy="86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89" name="Google Shape;1689;p49"/>
              <p:cNvCxnSpPr>
                <a:stCxn id="1688" idx="0"/>
                <a:endCxn id="1690" idx="2"/>
              </p:cNvCxnSpPr>
              <p:nvPr/>
            </p:nvCxnSpPr>
            <p:spPr>
              <a:xfrm rot="-5400000">
                <a:off x="1697044" y="3285888"/>
                <a:ext cx="129600" cy="209400"/>
              </a:xfrm>
              <a:prstGeom prst="bentConnector2">
                <a:avLst/>
              </a:prstGeom>
              <a:noFill/>
              <a:ln w="19050" cap="flat" cmpd="sng">
                <a:solidFill>
                  <a:schemeClr val="lt2"/>
                </a:solidFill>
                <a:prstDash val="solid"/>
                <a:round/>
                <a:headEnd type="none" w="med" len="med"/>
                <a:tailEnd type="none" w="med" len="med"/>
              </a:ln>
            </p:spPr>
          </p:cxnSp>
        </p:grpSp>
        <p:grpSp>
          <p:nvGrpSpPr>
            <p:cNvPr id="1691" name="Google Shape;1691;p49"/>
            <p:cNvGrpSpPr/>
            <p:nvPr/>
          </p:nvGrpSpPr>
          <p:grpSpPr>
            <a:xfrm>
              <a:off x="1780219" y="3669663"/>
              <a:ext cx="254100" cy="86400"/>
              <a:chOff x="1780219" y="3669663"/>
              <a:chExt cx="254100" cy="86400"/>
            </a:xfrm>
          </p:grpSpPr>
          <p:sp>
            <p:nvSpPr>
              <p:cNvPr id="1692" name="Google Shape;1692;p49"/>
              <p:cNvSpPr/>
              <p:nvPr/>
            </p:nvSpPr>
            <p:spPr>
              <a:xfrm>
                <a:off x="1780219" y="3669663"/>
                <a:ext cx="864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93" name="Google Shape;1693;p49"/>
              <p:cNvCxnSpPr>
                <a:stCxn id="1692" idx="6"/>
                <a:endCxn id="1694" idx="2"/>
              </p:cNvCxnSpPr>
              <p:nvPr/>
            </p:nvCxnSpPr>
            <p:spPr>
              <a:xfrm>
                <a:off x="1866619" y="3712863"/>
                <a:ext cx="167700" cy="600"/>
              </a:xfrm>
              <a:prstGeom prst="bentConnector3">
                <a:avLst>
                  <a:gd name="adj1" fmla="val 50000"/>
                </a:avLst>
              </a:prstGeom>
              <a:noFill/>
              <a:ln w="19050" cap="flat" cmpd="sng">
                <a:solidFill>
                  <a:schemeClr val="accent1"/>
                </a:solidFill>
                <a:prstDash val="solid"/>
                <a:round/>
                <a:headEnd type="none" w="med" len="med"/>
                <a:tailEnd type="none" w="med" len="med"/>
              </a:ln>
            </p:spPr>
          </p:cxnSp>
        </p:grpSp>
        <p:grpSp>
          <p:nvGrpSpPr>
            <p:cNvPr id="1695" name="Google Shape;1695;p49"/>
            <p:cNvGrpSpPr/>
            <p:nvPr/>
          </p:nvGrpSpPr>
          <p:grpSpPr>
            <a:xfrm>
              <a:off x="890544" y="3325788"/>
              <a:ext cx="252600" cy="216000"/>
              <a:chOff x="890544" y="3325788"/>
              <a:chExt cx="252600" cy="216000"/>
            </a:xfrm>
          </p:grpSpPr>
          <p:sp>
            <p:nvSpPr>
              <p:cNvPr id="1696" name="Google Shape;1696;p49"/>
              <p:cNvSpPr/>
              <p:nvPr/>
            </p:nvSpPr>
            <p:spPr>
              <a:xfrm>
                <a:off x="1056744" y="3455388"/>
                <a:ext cx="86400" cy="864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697" name="Google Shape;1697;p49"/>
              <p:cNvCxnSpPr>
                <a:stCxn id="1696" idx="0"/>
                <a:endCxn id="1698" idx="6"/>
              </p:cNvCxnSpPr>
              <p:nvPr/>
            </p:nvCxnSpPr>
            <p:spPr>
              <a:xfrm rot="5400000" flipH="1">
                <a:off x="930444" y="3285888"/>
                <a:ext cx="129600" cy="209400"/>
              </a:xfrm>
              <a:prstGeom prst="bentConnector2">
                <a:avLst/>
              </a:prstGeom>
              <a:noFill/>
              <a:ln w="19050" cap="flat" cmpd="sng">
                <a:solidFill>
                  <a:schemeClr val="lt2"/>
                </a:solidFill>
                <a:prstDash val="solid"/>
                <a:round/>
                <a:headEnd type="none" w="med" len="med"/>
                <a:tailEnd type="none" w="med" len="med"/>
              </a:ln>
            </p:spPr>
          </p:cxnSp>
        </p:grpSp>
        <p:grpSp>
          <p:nvGrpSpPr>
            <p:cNvPr id="1699" name="Google Shape;1699;p49"/>
            <p:cNvGrpSpPr/>
            <p:nvPr/>
          </p:nvGrpSpPr>
          <p:grpSpPr>
            <a:xfrm>
              <a:off x="722669" y="3669663"/>
              <a:ext cx="254100" cy="86400"/>
              <a:chOff x="722669" y="3669663"/>
              <a:chExt cx="254100" cy="86400"/>
            </a:xfrm>
          </p:grpSpPr>
          <p:sp>
            <p:nvSpPr>
              <p:cNvPr id="1700" name="Google Shape;1700;p49"/>
              <p:cNvSpPr/>
              <p:nvPr/>
            </p:nvSpPr>
            <p:spPr>
              <a:xfrm>
                <a:off x="890369" y="3669663"/>
                <a:ext cx="86400" cy="86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01" name="Google Shape;1701;p49"/>
              <p:cNvCxnSpPr>
                <a:stCxn id="1700" idx="2"/>
                <a:endCxn id="1702" idx="6"/>
              </p:cNvCxnSpPr>
              <p:nvPr/>
            </p:nvCxnSpPr>
            <p:spPr>
              <a:xfrm flipH="1">
                <a:off x="722669" y="3712863"/>
                <a:ext cx="167700" cy="600"/>
              </a:xfrm>
              <a:prstGeom prst="bentConnector3">
                <a:avLst>
                  <a:gd name="adj1" fmla="val 50000"/>
                </a:avLst>
              </a:prstGeom>
              <a:noFill/>
              <a:ln w="19050" cap="flat" cmpd="sng">
                <a:solidFill>
                  <a:schemeClr val="accent1"/>
                </a:solidFill>
                <a:prstDash val="solid"/>
                <a:round/>
                <a:headEnd type="none" w="med" len="med"/>
                <a:tailEnd type="none" w="med" len="med"/>
              </a:ln>
            </p:spPr>
          </p:cxnSp>
        </p:grpSp>
      </p:grpSp>
      <p:sp>
        <p:nvSpPr>
          <p:cNvPr id="1703" name="Google Shape;1703;p49"/>
          <p:cNvSpPr/>
          <p:nvPr/>
        </p:nvSpPr>
        <p:spPr>
          <a:xfrm>
            <a:off x="3926960" y="4131597"/>
            <a:ext cx="496800" cy="430500"/>
          </a:xfrm>
          <a:prstGeom prst="wedgeRoundRectCallout">
            <a:avLst>
              <a:gd name="adj1" fmla="val -32241"/>
              <a:gd name="adj2" fmla="val 62646"/>
              <a:gd name="adj3" fmla="val 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04" name="Google Shape;1704;p49"/>
          <p:cNvSpPr/>
          <p:nvPr/>
        </p:nvSpPr>
        <p:spPr>
          <a:xfrm rot="5400000" flipH="1">
            <a:off x="2581507" y="3370312"/>
            <a:ext cx="770100" cy="1706100"/>
          </a:xfrm>
          <a:prstGeom prst="bentArrow">
            <a:avLst>
              <a:gd name="adj1" fmla="val 25000"/>
              <a:gd name="adj2" fmla="val 19775"/>
              <a:gd name="adj3" fmla="val 25000"/>
              <a:gd name="adj4" fmla="val 4375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nvGrpSpPr>
          <p:cNvPr id="1705" name="Google Shape;1705;p49"/>
          <p:cNvGrpSpPr/>
          <p:nvPr/>
        </p:nvGrpSpPr>
        <p:grpSpPr>
          <a:xfrm rot="10800000" flipH="1">
            <a:off x="2113506" y="3398186"/>
            <a:ext cx="1292879" cy="923569"/>
            <a:chOff x="2536980" y="3717383"/>
            <a:chExt cx="1249400" cy="892509"/>
          </a:xfrm>
        </p:grpSpPr>
        <p:grpSp>
          <p:nvGrpSpPr>
            <p:cNvPr id="1706" name="Google Shape;1706;p49"/>
            <p:cNvGrpSpPr/>
            <p:nvPr/>
          </p:nvGrpSpPr>
          <p:grpSpPr>
            <a:xfrm>
              <a:off x="3192380" y="4230092"/>
              <a:ext cx="594000" cy="379800"/>
              <a:chOff x="3192380" y="4230092"/>
              <a:chExt cx="594000" cy="379800"/>
            </a:xfrm>
          </p:grpSpPr>
          <p:sp>
            <p:nvSpPr>
              <p:cNvPr id="1707" name="Google Shape;1707;p49"/>
              <p:cNvSpPr/>
              <p:nvPr/>
            </p:nvSpPr>
            <p:spPr>
              <a:xfrm>
                <a:off x="3192380" y="4230092"/>
                <a:ext cx="439200" cy="379800"/>
              </a:xfrm>
              <a:prstGeom prst="triangle">
                <a:avLst>
                  <a:gd name="adj" fmla="val 50000"/>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08" name="Google Shape;1708;p49"/>
              <p:cNvCxnSpPr>
                <a:stCxn id="1707" idx="3"/>
              </p:cNvCxnSpPr>
              <p:nvPr/>
            </p:nvCxnSpPr>
            <p:spPr>
              <a:xfrm>
                <a:off x="3411980" y="4609892"/>
                <a:ext cx="374400" cy="0"/>
              </a:xfrm>
              <a:prstGeom prst="straightConnector1">
                <a:avLst/>
              </a:prstGeom>
              <a:noFill/>
              <a:ln w="19050" cap="flat" cmpd="sng">
                <a:solidFill>
                  <a:schemeClr val="accent1"/>
                </a:solidFill>
                <a:prstDash val="solid"/>
                <a:round/>
                <a:headEnd type="none" w="med" len="med"/>
                <a:tailEnd type="none" w="med" len="med"/>
              </a:ln>
            </p:spPr>
          </p:cxnSp>
        </p:grpSp>
        <p:grpSp>
          <p:nvGrpSpPr>
            <p:cNvPr id="1709" name="Google Shape;1709;p49"/>
            <p:cNvGrpSpPr/>
            <p:nvPr/>
          </p:nvGrpSpPr>
          <p:grpSpPr>
            <a:xfrm>
              <a:off x="2536980" y="4230092"/>
              <a:ext cx="585600" cy="379800"/>
              <a:chOff x="2536980" y="4230092"/>
              <a:chExt cx="585600" cy="379800"/>
            </a:xfrm>
          </p:grpSpPr>
          <p:sp>
            <p:nvSpPr>
              <p:cNvPr id="1710" name="Google Shape;1710;p49"/>
              <p:cNvSpPr/>
              <p:nvPr/>
            </p:nvSpPr>
            <p:spPr>
              <a:xfrm>
                <a:off x="2683380" y="4230092"/>
                <a:ext cx="439200" cy="379800"/>
              </a:xfrm>
              <a:prstGeom prst="triangle">
                <a:avLst>
                  <a:gd name="adj" fmla="val 50000"/>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11" name="Google Shape;1711;p49"/>
              <p:cNvCxnSpPr>
                <a:endCxn id="1710" idx="3"/>
              </p:cNvCxnSpPr>
              <p:nvPr/>
            </p:nvCxnSpPr>
            <p:spPr>
              <a:xfrm>
                <a:off x="2536980" y="4609892"/>
                <a:ext cx="366000" cy="0"/>
              </a:xfrm>
              <a:prstGeom prst="straightConnector1">
                <a:avLst/>
              </a:prstGeom>
              <a:noFill/>
              <a:ln w="19050" cap="flat" cmpd="sng">
                <a:solidFill>
                  <a:schemeClr val="lt2"/>
                </a:solidFill>
                <a:prstDash val="solid"/>
                <a:round/>
                <a:headEnd type="none" w="med" len="med"/>
                <a:tailEnd type="none" w="med" len="med"/>
              </a:ln>
            </p:spPr>
          </p:cxnSp>
        </p:grpSp>
        <p:grpSp>
          <p:nvGrpSpPr>
            <p:cNvPr id="1712" name="Google Shape;1712;p49"/>
            <p:cNvGrpSpPr/>
            <p:nvPr/>
          </p:nvGrpSpPr>
          <p:grpSpPr>
            <a:xfrm>
              <a:off x="2942080" y="4160025"/>
              <a:ext cx="844200" cy="379800"/>
              <a:chOff x="2942080" y="4160025"/>
              <a:chExt cx="844200" cy="379800"/>
            </a:xfrm>
          </p:grpSpPr>
          <p:sp>
            <p:nvSpPr>
              <p:cNvPr id="1713" name="Google Shape;1713;p49"/>
              <p:cNvSpPr/>
              <p:nvPr/>
            </p:nvSpPr>
            <p:spPr>
              <a:xfrm rot="10800000" flipH="1">
                <a:off x="2942080" y="4160025"/>
                <a:ext cx="439200" cy="379800"/>
              </a:xfrm>
              <a:prstGeom prst="triangle">
                <a:avLst>
                  <a:gd name="adj" fmla="val 50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14" name="Google Shape;1714;p49"/>
              <p:cNvCxnSpPr>
                <a:stCxn id="1713" idx="3"/>
              </p:cNvCxnSpPr>
              <p:nvPr/>
            </p:nvCxnSpPr>
            <p:spPr>
              <a:xfrm>
                <a:off x="3161680" y="4160025"/>
                <a:ext cx="624600" cy="0"/>
              </a:xfrm>
              <a:prstGeom prst="straightConnector1">
                <a:avLst/>
              </a:prstGeom>
              <a:noFill/>
              <a:ln w="19050" cap="flat" cmpd="sng">
                <a:solidFill>
                  <a:schemeClr val="dk2"/>
                </a:solidFill>
                <a:prstDash val="solid"/>
                <a:round/>
                <a:headEnd type="none" w="med" len="med"/>
                <a:tailEnd type="none" w="med" len="med"/>
              </a:ln>
            </p:spPr>
          </p:cxnSp>
        </p:grpSp>
        <p:grpSp>
          <p:nvGrpSpPr>
            <p:cNvPr id="1715" name="Google Shape;1715;p49"/>
            <p:cNvGrpSpPr/>
            <p:nvPr/>
          </p:nvGrpSpPr>
          <p:grpSpPr>
            <a:xfrm>
              <a:off x="2537080" y="3717383"/>
              <a:ext cx="844200" cy="379800"/>
              <a:chOff x="2537080" y="3717383"/>
              <a:chExt cx="844200" cy="379800"/>
            </a:xfrm>
          </p:grpSpPr>
          <p:sp>
            <p:nvSpPr>
              <p:cNvPr id="1716" name="Google Shape;1716;p49"/>
              <p:cNvSpPr/>
              <p:nvPr/>
            </p:nvSpPr>
            <p:spPr>
              <a:xfrm>
                <a:off x="2942080" y="3717383"/>
                <a:ext cx="439200" cy="379800"/>
              </a:xfrm>
              <a:prstGeom prst="triangle">
                <a:avLst>
                  <a:gd name="adj" fmla="val 50000"/>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717" name="Google Shape;1717;p49"/>
              <p:cNvCxnSpPr>
                <a:endCxn id="1716" idx="3"/>
              </p:cNvCxnSpPr>
              <p:nvPr/>
            </p:nvCxnSpPr>
            <p:spPr>
              <a:xfrm>
                <a:off x="2537080" y="4097183"/>
                <a:ext cx="624600" cy="0"/>
              </a:xfrm>
              <a:prstGeom prst="straightConnector1">
                <a:avLst/>
              </a:prstGeom>
              <a:noFill/>
              <a:ln w="19050" cap="flat" cmpd="sng">
                <a:solidFill>
                  <a:schemeClr val="lt1"/>
                </a:solidFill>
                <a:prstDash val="solid"/>
                <a:round/>
                <a:headEnd type="none" w="med" len="med"/>
                <a:tailEnd type="none" w="med" len="med"/>
              </a:ln>
            </p:spPr>
          </p:cxnSp>
        </p:grpSp>
      </p:grpSp>
      <p:grpSp>
        <p:nvGrpSpPr>
          <p:cNvPr id="1718" name="Google Shape;1718;p49"/>
          <p:cNvGrpSpPr/>
          <p:nvPr/>
        </p:nvGrpSpPr>
        <p:grpSpPr>
          <a:xfrm>
            <a:off x="8134675" y="1463191"/>
            <a:ext cx="294000" cy="294000"/>
            <a:chOff x="2845025" y="3203566"/>
            <a:chExt cx="294000" cy="294000"/>
          </a:xfrm>
        </p:grpSpPr>
        <p:sp>
          <p:nvSpPr>
            <p:cNvPr id="1719" name="Google Shape;1719;p49"/>
            <p:cNvSpPr/>
            <p:nvPr/>
          </p:nvSpPr>
          <p:spPr>
            <a:xfrm flipH="1">
              <a:off x="2845025" y="3203566"/>
              <a:ext cx="294000" cy="294000"/>
            </a:xfrm>
            <a:prstGeom prst="teardrop">
              <a:avLst>
                <a:gd name="adj" fmla="val 10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20" name="Google Shape;1720;p49"/>
            <p:cNvSpPr/>
            <p:nvPr/>
          </p:nvSpPr>
          <p:spPr>
            <a:xfrm rot="10800000" flipH="1">
              <a:off x="2867025" y="3228925"/>
              <a:ext cx="103500" cy="102600"/>
            </a:xfrm>
            <a:prstGeom prst="triangle">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21" name="Google Shape;1721;p49"/>
          <p:cNvGrpSpPr/>
          <p:nvPr/>
        </p:nvGrpSpPr>
        <p:grpSpPr>
          <a:xfrm>
            <a:off x="7677625" y="1468816"/>
            <a:ext cx="294000" cy="294000"/>
            <a:chOff x="3139025" y="3203566"/>
            <a:chExt cx="294000" cy="294000"/>
          </a:xfrm>
        </p:grpSpPr>
        <p:sp>
          <p:nvSpPr>
            <p:cNvPr id="1722" name="Google Shape;1722;p49"/>
            <p:cNvSpPr/>
            <p:nvPr/>
          </p:nvSpPr>
          <p:spPr>
            <a:xfrm flipH="1">
              <a:off x="3139025" y="3203566"/>
              <a:ext cx="294000" cy="294000"/>
            </a:xfrm>
            <a:prstGeom prst="round2SameRect">
              <a:avLst>
                <a:gd name="adj1" fmla="val 0"/>
                <a:gd name="adj2"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23" name="Google Shape;1723;p49"/>
            <p:cNvSpPr/>
            <p:nvPr/>
          </p:nvSpPr>
          <p:spPr>
            <a:xfrm rot="10800000" flipH="1">
              <a:off x="3164625" y="3228925"/>
              <a:ext cx="103500" cy="102600"/>
            </a:xfrm>
            <a:prstGeom prst="triangle">
              <a:avLst>
                <a:gd name="adj" fmla="val 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24" name="Google Shape;1724;p49"/>
          <p:cNvGrpSpPr/>
          <p:nvPr/>
        </p:nvGrpSpPr>
        <p:grpSpPr>
          <a:xfrm>
            <a:off x="4531113" y="3391755"/>
            <a:ext cx="1557172" cy="1217042"/>
            <a:chOff x="4119061" y="3203568"/>
            <a:chExt cx="1797912" cy="1405198"/>
          </a:xfrm>
        </p:grpSpPr>
        <p:grpSp>
          <p:nvGrpSpPr>
            <p:cNvPr id="1725" name="Google Shape;1725;p49"/>
            <p:cNvGrpSpPr/>
            <p:nvPr/>
          </p:nvGrpSpPr>
          <p:grpSpPr>
            <a:xfrm>
              <a:off x="4293061" y="3203568"/>
              <a:ext cx="1449912" cy="1405198"/>
              <a:chOff x="4293061" y="3203568"/>
              <a:chExt cx="1449912" cy="1405198"/>
            </a:xfrm>
          </p:grpSpPr>
          <p:grpSp>
            <p:nvGrpSpPr>
              <p:cNvPr id="1726" name="Google Shape;1726;p49"/>
              <p:cNvGrpSpPr/>
              <p:nvPr/>
            </p:nvGrpSpPr>
            <p:grpSpPr>
              <a:xfrm>
                <a:off x="4370871" y="3203568"/>
                <a:ext cx="1293846" cy="1405198"/>
                <a:chOff x="7734309" y="2063282"/>
                <a:chExt cx="570957" cy="620095"/>
              </a:xfrm>
            </p:grpSpPr>
            <p:grpSp>
              <p:nvGrpSpPr>
                <p:cNvPr id="1727" name="Google Shape;1727;p49"/>
                <p:cNvGrpSpPr/>
                <p:nvPr/>
              </p:nvGrpSpPr>
              <p:grpSpPr>
                <a:xfrm>
                  <a:off x="8031573" y="2063282"/>
                  <a:ext cx="273693" cy="620095"/>
                  <a:chOff x="8031573" y="2063282"/>
                  <a:chExt cx="273693" cy="620095"/>
                </a:xfrm>
              </p:grpSpPr>
              <p:sp>
                <p:nvSpPr>
                  <p:cNvPr id="1728" name="Google Shape;1728;p4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49"/>
                <p:cNvGrpSpPr/>
                <p:nvPr/>
              </p:nvGrpSpPr>
              <p:grpSpPr>
                <a:xfrm flipH="1">
                  <a:off x="7734309" y="2063282"/>
                  <a:ext cx="273693" cy="620095"/>
                  <a:chOff x="8031573" y="2063282"/>
                  <a:chExt cx="273693" cy="620095"/>
                </a:xfrm>
              </p:grpSpPr>
              <p:sp>
                <p:nvSpPr>
                  <p:cNvPr id="1733" name="Google Shape;1733;p4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37" name="Google Shape;1737;p49"/>
              <p:cNvGrpSpPr/>
              <p:nvPr/>
            </p:nvGrpSpPr>
            <p:grpSpPr>
              <a:xfrm>
                <a:off x="4293061" y="3409734"/>
                <a:ext cx="1449912" cy="992320"/>
                <a:chOff x="4287819" y="3435027"/>
                <a:chExt cx="1229051" cy="841163"/>
              </a:xfrm>
            </p:grpSpPr>
            <p:grpSp>
              <p:nvGrpSpPr>
                <p:cNvPr id="1738" name="Google Shape;1738;p49"/>
                <p:cNvGrpSpPr/>
                <p:nvPr/>
              </p:nvGrpSpPr>
              <p:grpSpPr>
                <a:xfrm>
                  <a:off x="4287819" y="3435027"/>
                  <a:ext cx="223500" cy="841163"/>
                  <a:chOff x="4287819" y="3435027"/>
                  <a:chExt cx="223500" cy="841163"/>
                </a:xfrm>
              </p:grpSpPr>
              <p:sp>
                <p:nvSpPr>
                  <p:cNvPr id="1739" name="Google Shape;1739;p49"/>
                  <p:cNvSpPr/>
                  <p:nvPr/>
                </p:nvSpPr>
                <p:spPr>
                  <a:xfrm>
                    <a:off x="4364019" y="3435027"/>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40" name="Google Shape;1740;p49"/>
                  <p:cNvSpPr/>
                  <p:nvPr/>
                </p:nvSpPr>
                <p:spPr>
                  <a:xfrm>
                    <a:off x="4287819" y="3781958"/>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41" name="Google Shape;1741;p49"/>
                  <p:cNvSpPr/>
                  <p:nvPr/>
                </p:nvSpPr>
                <p:spPr>
                  <a:xfrm>
                    <a:off x="4324616" y="4128890"/>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742" name="Google Shape;1742;p49"/>
                <p:cNvSpPr/>
                <p:nvPr/>
              </p:nvSpPr>
              <p:spPr>
                <a:xfrm>
                  <a:off x="5293371" y="3435027"/>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43" name="Google Shape;1743;p49"/>
                <p:cNvSpPr/>
                <p:nvPr/>
              </p:nvSpPr>
              <p:spPr>
                <a:xfrm>
                  <a:off x="5369571" y="3781958"/>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44" name="Google Shape;1744;p49"/>
                <p:cNvSpPr/>
                <p:nvPr/>
              </p:nvSpPr>
              <p:spPr>
                <a:xfrm>
                  <a:off x="5332774" y="4128890"/>
                  <a:ext cx="147300" cy="147300"/>
                </a:xfrm>
                <a:prstGeom prst="ellipse">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cxnSp>
          <p:nvCxnSpPr>
            <p:cNvPr id="1745" name="Google Shape;1745;p49"/>
            <p:cNvCxnSpPr>
              <a:endCxn id="1739" idx="0"/>
            </p:cNvCxnSpPr>
            <p:nvPr/>
          </p:nvCxnSpPr>
          <p:spPr>
            <a:xfrm>
              <a:off x="4119140" y="3261234"/>
              <a:ext cx="350700" cy="148500"/>
            </a:xfrm>
            <a:prstGeom prst="bentConnector2">
              <a:avLst/>
            </a:prstGeom>
            <a:noFill/>
            <a:ln w="19050" cap="flat" cmpd="sng">
              <a:solidFill>
                <a:schemeClr val="dk2"/>
              </a:solidFill>
              <a:prstDash val="solid"/>
              <a:round/>
              <a:headEnd type="none" w="med" len="med"/>
              <a:tailEnd type="none" w="med" len="med"/>
            </a:ln>
          </p:spPr>
        </p:cxnSp>
        <p:cxnSp>
          <p:nvCxnSpPr>
            <p:cNvPr id="1746" name="Google Shape;1746;p49"/>
            <p:cNvCxnSpPr>
              <a:endCxn id="1740" idx="2"/>
            </p:cNvCxnSpPr>
            <p:nvPr/>
          </p:nvCxnSpPr>
          <p:spPr>
            <a:xfrm>
              <a:off x="4119061" y="3905294"/>
              <a:ext cx="174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1747" name="Google Shape;1747;p49"/>
            <p:cNvCxnSpPr>
              <a:endCxn id="1741" idx="4"/>
            </p:cNvCxnSpPr>
            <p:nvPr/>
          </p:nvCxnSpPr>
          <p:spPr>
            <a:xfrm rot="10800000" flipH="1">
              <a:off x="4119456" y="4402054"/>
              <a:ext cx="303900" cy="147600"/>
            </a:xfrm>
            <a:prstGeom prst="bentConnector2">
              <a:avLst/>
            </a:prstGeom>
            <a:noFill/>
            <a:ln w="19050" cap="flat" cmpd="sng">
              <a:solidFill>
                <a:schemeClr val="dk2"/>
              </a:solidFill>
              <a:prstDash val="solid"/>
              <a:round/>
              <a:headEnd type="none" w="med" len="med"/>
              <a:tailEnd type="none" w="med" len="med"/>
            </a:ln>
          </p:spPr>
        </p:cxnSp>
        <p:cxnSp>
          <p:nvCxnSpPr>
            <p:cNvPr id="1748" name="Google Shape;1748;p49"/>
            <p:cNvCxnSpPr>
              <a:stCxn id="1742" idx="0"/>
            </p:cNvCxnSpPr>
            <p:nvPr/>
          </p:nvCxnSpPr>
          <p:spPr>
            <a:xfrm rot="-5400000">
              <a:off x="5667145" y="3160284"/>
              <a:ext cx="148500" cy="350400"/>
            </a:xfrm>
            <a:prstGeom prst="bentConnector2">
              <a:avLst/>
            </a:prstGeom>
            <a:noFill/>
            <a:ln w="19050" cap="flat" cmpd="sng">
              <a:solidFill>
                <a:schemeClr val="dk2"/>
              </a:solidFill>
              <a:prstDash val="solid"/>
              <a:round/>
              <a:headEnd type="none" w="med" len="med"/>
              <a:tailEnd type="none" w="med" len="med"/>
            </a:ln>
          </p:spPr>
        </p:cxnSp>
        <p:cxnSp>
          <p:nvCxnSpPr>
            <p:cNvPr id="1749" name="Google Shape;1749;p49"/>
            <p:cNvCxnSpPr>
              <a:stCxn id="1743" idx="6"/>
            </p:cNvCxnSpPr>
            <p:nvPr/>
          </p:nvCxnSpPr>
          <p:spPr>
            <a:xfrm>
              <a:off x="5742974" y="3905894"/>
              <a:ext cx="174000" cy="600"/>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1750" name="Google Shape;1750;p49"/>
            <p:cNvCxnSpPr>
              <a:endCxn id="1744" idx="4"/>
            </p:cNvCxnSpPr>
            <p:nvPr/>
          </p:nvCxnSpPr>
          <p:spPr>
            <a:xfrm rot="10800000">
              <a:off x="5612679" y="4402054"/>
              <a:ext cx="303900" cy="147600"/>
            </a:xfrm>
            <a:prstGeom prst="bentConnector2">
              <a:avLst/>
            </a:prstGeom>
            <a:noFill/>
            <a:ln w="19050" cap="flat" cmpd="sng">
              <a:solidFill>
                <a:schemeClr val="dk2"/>
              </a:solidFill>
              <a:prstDash val="solid"/>
              <a:round/>
              <a:headEnd type="none" w="med" len="med"/>
              <a:tailEnd type="none" w="med" len="med"/>
            </a:ln>
          </p:spPr>
        </p:cxnSp>
      </p:grpSp>
      <p:grpSp>
        <p:nvGrpSpPr>
          <p:cNvPr id="1751" name="Google Shape;1751;p49"/>
          <p:cNvGrpSpPr/>
          <p:nvPr/>
        </p:nvGrpSpPr>
        <p:grpSpPr>
          <a:xfrm>
            <a:off x="7453725" y="2058438"/>
            <a:ext cx="461100" cy="1040700"/>
            <a:chOff x="7453725" y="2058438"/>
            <a:chExt cx="461100" cy="1040700"/>
          </a:xfrm>
        </p:grpSpPr>
        <p:sp>
          <p:nvSpPr>
            <p:cNvPr id="1752" name="Google Shape;1752;p49"/>
            <p:cNvSpPr/>
            <p:nvPr/>
          </p:nvSpPr>
          <p:spPr>
            <a:xfrm rot="5400000">
              <a:off x="7163925" y="2348238"/>
              <a:ext cx="1040700" cy="461100"/>
            </a:xfrm>
            <a:prstGeom prst="homePlate">
              <a:avLst>
                <a:gd name="adj" fmla="val 39544"/>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53" name="Google Shape;1753;p49"/>
            <p:cNvSpPr/>
            <p:nvPr/>
          </p:nvSpPr>
          <p:spPr>
            <a:xfrm>
              <a:off x="7453725" y="2290325"/>
              <a:ext cx="461100" cy="1971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754" name="Google Shape;1754;p49"/>
          <p:cNvGrpSpPr/>
          <p:nvPr/>
        </p:nvGrpSpPr>
        <p:grpSpPr>
          <a:xfrm>
            <a:off x="7982555" y="2045950"/>
            <a:ext cx="458370" cy="1053166"/>
            <a:chOff x="7982885" y="2045956"/>
            <a:chExt cx="462300" cy="1053166"/>
          </a:xfrm>
        </p:grpSpPr>
        <p:grpSp>
          <p:nvGrpSpPr>
            <p:cNvPr id="1755" name="Google Shape;1755;p49"/>
            <p:cNvGrpSpPr/>
            <p:nvPr/>
          </p:nvGrpSpPr>
          <p:grpSpPr>
            <a:xfrm>
              <a:off x="7982885" y="2045956"/>
              <a:ext cx="462300" cy="1053166"/>
              <a:chOff x="7982885" y="2045956"/>
              <a:chExt cx="462300" cy="1053166"/>
            </a:xfrm>
          </p:grpSpPr>
          <p:sp>
            <p:nvSpPr>
              <p:cNvPr id="1756" name="Google Shape;1756;p49"/>
              <p:cNvSpPr/>
              <p:nvPr/>
            </p:nvSpPr>
            <p:spPr>
              <a:xfrm rot="5400000">
                <a:off x="7816225" y="2470772"/>
                <a:ext cx="795600" cy="461100"/>
              </a:xfrm>
              <a:prstGeom prst="homePlate">
                <a:avLst>
                  <a:gd name="adj" fmla="val 39544"/>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757" name="Google Shape;1757;p49"/>
              <p:cNvSpPr/>
              <p:nvPr/>
            </p:nvSpPr>
            <p:spPr>
              <a:xfrm rot="10800000">
                <a:off x="7982885" y="2045956"/>
                <a:ext cx="462300" cy="871500"/>
              </a:xfrm>
              <a:prstGeom prst="round2Same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758" name="Google Shape;1758;p49"/>
            <p:cNvSpPr/>
            <p:nvPr/>
          </p:nvSpPr>
          <p:spPr>
            <a:xfrm>
              <a:off x="8016175" y="2095025"/>
              <a:ext cx="395700" cy="3957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62"/>
        <p:cNvGrpSpPr/>
        <p:nvPr/>
      </p:nvGrpSpPr>
      <p:grpSpPr>
        <a:xfrm>
          <a:off x="0" y="0"/>
          <a:ext cx="0" cy="0"/>
          <a:chOff x="0" y="0"/>
          <a:chExt cx="0" cy="0"/>
        </a:xfrm>
      </p:grpSpPr>
      <p:graphicFrame>
        <p:nvGraphicFramePr>
          <p:cNvPr id="1763" name="Google Shape;1763;p50"/>
          <p:cNvGraphicFramePr/>
          <p:nvPr/>
        </p:nvGraphicFramePr>
        <p:xfrm>
          <a:off x="709825" y="538604"/>
          <a:ext cx="3000000" cy="3000000"/>
        </p:xfrm>
        <a:graphic>
          <a:graphicData uri="http://schemas.openxmlformats.org/drawingml/2006/table">
            <a:tbl>
              <a:tblPr>
                <a:noFill/>
                <a:tableStyleId>{AE2AFE25-7F32-4EC9-A568-9C4FFBD7C66F}</a:tableStyleId>
              </a:tblPr>
              <a:tblGrid>
                <a:gridCol w="409100">
                  <a:extLst>
                    <a:ext uri="{9D8B030D-6E8A-4147-A177-3AD203B41FA5}">
                      <a16:colId xmlns:a16="http://schemas.microsoft.com/office/drawing/2014/main" val="20000"/>
                    </a:ext>
                  </a:extLst>
                </a:gridCol>
                <a:gridCol w="409100">
                  <a:extLst>
                    <a:ext uri="{9D8B030D-6E8A-4147-A177-3AD203B41FA5}">
                      <a16:colId xmlns:a16="http://schemas.microsoft.com/office/drawing/2014/main" val="20001"/>
                    </a:ext>
                  </a:extLst>
                </a:gridCol>
                <a:gridCol w="409100">
                  <a:extLst>
                    <a:ext uri="{9D8B030D-6E8A-4147-A177-3AD203B41FA5}">
                      <a16:colId xmlns:a16="http://schemas.microsoft.com/office/drawing/2014/main" val="20002"/>
                    </a:ext>
                  </a:extLst>
                </a:gridCol>
                <a:gridCol w="409100">
                  <a:extLst>
                    <a:ext uri="{9D8B030D-6E8A-4147-A177-3AD203B41FA5}">
                      <a16:colId xmlns:a16="http://schemas.microsoft.com/office/drawing/2014/main" val="20003"/>
                    </a:ext>
                  </a:extLst>
                </a:gridCol>
              </a:tblGrid>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7"/>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8"/>
                  </a:ext>
                </a:extLst>
              </a:tr>
              <a:tr h="0">
                <a:tc>
                  <a:txBody>
                    <a:bodyPr/>
                    <a:lstStyle/>
                    <a:p>
                      <a:pPr marL="0" lvl="0" indent="0" algn="l" rtl="0">
                        <a:spcBef>
                          <a:spcPts val="0"/>
                        </a:spcBef>
                        <a:spcAft>
                          <a:spcPts val="0"/>
                        </a:spcAft>
                        <a:buNone/>
                      </a:pPr>
                      <a:endParaRPr sz="400">
                        <a:solidFill>
                          <a:schemeClr val="dk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400">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9"/>
                  </a:ext>
                </a:extLst>
              </a:tr>
              <a:tr h="0">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6/10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8/10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7/10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r>
                        <a:rPr lang="en" sz="400" b="1">
                          <a:solidFill>
                            <a:schemeClr val="lt1"/>
                          </a:solidFill>
                          <a:latin typeface="Inter"/>
                          <a:ea typeface="Inter"/>
                          <a:cs typeface="Inter"/>
                          <a:sym typeface="Inter"/>
                        </a:rPr>
                        <a:t>4/10</a:t>
                      </a:r>
                      <a:endParaRPr sz="400" b="1">
                        <a:solidFill>
                          <a:schemeClr val="lt1"/>
                        </a:solidFill>
                        <a:latin typeface="Inter"/>
                        <a:ea typeface="Inter"/>
                        <a:cs typeface="Inter"/>
                        <a:sym typeface="Int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10"/>
                  </a:ext>
                </a:extLst>
              </a:tr>
            </a:tbl>
          </a:graphicData>
        </a:graphic>
      </p:graphicFrame>
      <p:grpSp>
        <p:nvGrpSpPr>
          <p:cNvPr id="1764" name="Google Shape;1764;p50"/>
          <p:cNvGrpSpPr/>
          <p:nvPr/>
        </p:nvGrpSpPr>
        <p:grpSpPr>
          <a:xfrm>
            <a:off x="4513247" y="4395555"/>
            <a:ext cx="1633002" cy="187242"/>
            <a:chOff x="2601154" y="2445833"/>
            <a:chExt cx="1387546" cy="159138"/>
          </a:xfrm>
        </p:grpSpPr>
        <p:grpSp>
          <p:nvGrpSpPr>
            <p:cNvPr id="1765" name="Google Shape;1765;p50"/>
            <p:cNvGrpSpPr/>
            <p:nvPr/>
          </p:nvGrpSpPr>
          <p:grpSpPr>
            <a:xfrm>
              <a:off x="2601154" y="2445833"/>
              <a:ext cx="840328" cy="159138"/>
              <a:chOff x="2601154" y="2445833"/>
              <a:chExt cx="840328" cy="159138"/>
            </a:xfrm>
          </p:grpSpPr>
          <p:sp>
            <p:nvSpPr>
              <p:cNvPr id="1766" name="Google Shape;1766;p50"/>
              <p:cNvSpPr/>
              <p:nvPr/>
            </p:nvSpPr>
            <p:spPr>
              <a:xfrm>
                <a:off x="2601154" y="2445833"/>
                <a:ext cx="58584" cy="159138"/>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0"/>
              <p:cNvSpPr/>
              <p:nvPr/>
            </p:nvSpPr>
            <p:spPr>
              <a:xfrm>
                <a:off x="2679327" y="2445833"/>
                <a:ext cx="58584" cy="159138"/>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0"/>
              <p:cNvSpPr/>
              <p:nvPr/>
            </p:nvSpPr>
            <p:spPr>
              <a:xfrm>
                <a:off x="2757500" y="2445833"/>
                <a:ext cx="58584" cy="159138"/>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0"/>
              <p:cNvSpPr/>
              <p:nvPr/>
            </p:nvSpPr>
            <p:spPr>
              <a:xfrm>
                <a:off x="2835673" y="2445833"/>
                <a:ext cx="58590" cy="159138"/>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0"/>
              <p:cNvSpPr/>
              <p:nvPr/>
            </p:nvSpPr>
            <p:spPr>
              <a:xfrm>
                <a:off x="2913853" y="2445833"/>
                <a:ext cx="58584" cy="159079"/>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0"/>
              <p:cNvSpPr/>
              <p:nvPr/>
            </p:nvSpPr>
            <p:spPr>
              <a:xfrm>
                <a:off x="2992026" y="2445833"/>
                <a:ext cx="58584" cy="159138"/>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0"/>
              <p:cNvSpPr/>
              <p:nvPr/>
            </p:nvSpPr>
            <p:spPr>
              <a:xfrm>
                <a:off x="3070199" y="2445833"/>
                <a:ext cx="58584" cy="159138"/>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0"/>
              <p:cNvSpPr/>
              <p:nvPr/>
            </p:nvSpPr>
            <p:spPr>
              <a:xfrm>
                <a:off x="3148372" y="2445833"/>
                <a:ext cx="58590" cy="159138"/>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0"/>
              <p:cNvSpPr/>
              <p:nvPr/>
            </p:nvSpPr>
            <p:spPr>
              <a:xfrm>
                <a:off x="3226552" y="2445833"/>
                <a:ext cx="58584" cy="159079"/>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0"/>
              <p:cNvSpPr/>
              <p:nvPr/>
            </p:nvSpPr>
            <p:spPr>
              <a:xfrm>
                <a:off x="3304725" y="2445833"/>
                <a:ext cx="58584" cy="159138"/>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0"/>
              <p:cNvSpPr/>
              <p:nvPr/>
            </p:nvSpPr>
            <p:spPr>
              <a:xfrm>
                <a:off x="3382898" y="2445833"/>
                <a:ext cx="58584" cy="159079"/>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7" name="Google Shape;1777;p50"/>
            <p:cNvSpPr/>
            <p:nvPr/>
          </p:nvSpPr>
          <p:spPr>
            <a:xfrm>
              <a:off x="3461071" y="2445833"/>
              <a:ext cx="58584" cy="159138"/>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0"/>
            <p:cNvSpPr/>
            <p:nvPr/>
          </p:nvSpPr>
          <p:spPr>
            <a:xfrm>
              <a:off x="3539244" y="2445833"/>
              <a:ext cx="58584" cy="159138"/>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0"/>
            <p:cNvSpPr/>
            <p:nvPr/>
          </p:nvSpPr>
          <p:spPr>
            <a:xfrm>
              <a:off x="3617417" y="2445833"/>
              <a:ext cx="58584" cy="159138"/>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0"/>
            <p:cNvSpPr/>
            <p:nvPr/>
          </p:nvSpPr>
          <p:spPr>
            <a:xfrm>
              <a:off x="3695590" y="2445833"/>
              <a:ext cx="58584" cy="159138"/>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0"/>
            <p:cNvSpPr/>
            <p:nvPr/>
          </p:nvSpPr>
          <p:spPr>
            <a:xfrm>
              <a:off x="3773763" y="2445833"/>
              <a:ext cx="58584" cy="159138"/>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0"/>
            <p:cNvSpPr/>
            <p:nvPr/>
          </p:nvSpPr>
          <p:spPr>
            <a:xfrm>
              <a:off x="3851936" y="2445833"/>
              <a:ext cx="58584" cy="159079"/>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0"/>
            <p:cNvSpPr/>
            <p:nvPr/>
          </p:nvSpPr>
          <p:spPr>
            <a:xfrm>
              <a:off x="3930109" y="2445833"/>
              <a:ext cx="58590" cy="159138"/>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50"/>
          <p:cNvGrpSpPr/>
          <p:nvPr/>
        </p:nvGrpSpPr>
        <p:grpSpPr>
          <a:xfrm>
            <a:off x="4509949" y="4106638"/>
            <a:ext cx="1636295" cy="178683"/>
            <a:chOff x="3558802" y="4011244"/>
            <a:chExt cx="1866000" cy="111600"/>
          </a:xfrm>
        </p:grpSpPr>
        <p:sp>
          <p:nvSpPr>
            <p:cNvPr id="1785" name="Google Shape;1785;p50"/>
            <p:cNvSpPr/>
            <p:nvPr/>
          </p:nvSpPr>
          <p:spPr>
            <a:xfrm rot="5400000" flipH="1">
              <a:off x="4436152" y="3134077"/>
              <a:ext cx="111300" cy="1866000"/>
            </a:xfrm>
            <a:prstGeom prst="round2SameRect">
              <a:avLst>
                <a:gd name="adj1" fmla="val 50000"/>
                <a:gd name="adj2"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0"/>
            <p:cNvSpPr/>
            <p:nvPr/>
          </p:nvSpPr>
          <p:spPr>
            <a:xfrm rot="5400000" flipH="1">
              <a:off x="4157232" y="3412894"/>
              <a:ext cx="111600" cy="1308300"/>
            </a:xfrm>
            <a:prstGeom prst="round2SameRect">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50"/>
          <p:cNvGrpSpPr/>
          <p:nvPr/>
        </p:nvGrpSpPr>
        <p:grpSpPr>
          <a:xfrm>
            <a:off x="717059" y="4106373"/>
            <a:ext cx="1636097" cy="141596"/>
            <a:chOff x="2598024" y="2207461"/>
            <a:chExt cx="1383474" cy="119733"/>
          </a:xfrm>
        </p:grpSpPr>
        <p:sp>
          <p:nvSpPr>
            <p:cNvPr id="1788" name="Google Shape;1788;p50"/>
            <p:cNvSpPr/>
            <p:nvPr/>
          </p:nvSpPr>
          <p:spPr>
            <a:xfrm rot="-5400000">
              <a:off x="2778563"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0"/>
            <p:cNvSpPr/>
            <p:nvPr/>
          </p:nvSpPr>
          <p:spPr>
            <a:xfrm rot="-5400000">
              <a:off x="2959102"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0"/>
            <p:cNvSpPr/>
            <p:nvPr/>
          </p:nvSpPr>
          <p:spPr>
            <a:xfrm rot="-5400000">
              <a:off x="3139642"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0"/>
            <p:cNvSpPr/>
            <p:nvPr/>
          </p:nvSpPr>
          <p:spPr>
            <a:xfrm rot="-5400000">
              <a:off x="3320181"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0"/>
            <p:cNvSpPr/>
            <p:nvPr/>
          </p:nvSpPr>
          <p:spPr>
            <a:xfrm rot="-5400000">
              <a:off x="3500720" y="2207493"/>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0"/>
            <p:cNvSpPr/>
            <p:nvPr/>
          </p:nvSpPr>
          <p:spPr>
            <a:xfrm rot="-5400000">
              <a:off x="2598024" y="2207493"/>
              <a:ext cx="119700" cy="11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0"/>
            <p:cNvSpPr/>
            <p:nvPr/>
          </p:nvSpPr>
          <p:spPr>
            <a:xfrm rot="-5400000">
              <a:off x="3681259" y="2207461"/>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0"/>
            <p:cNvSpPr/>
            <p:nvPr/>
          </p:nvSpPr>
          <p:spPr>
            <a:xfrm rot="-5400000">
              <a:off x="3861798" y="2207461"/>
              <a:ext cx="119700" cy="11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 name="Google Shape;1796;p50"/>
          <p:cNvGrpSpPr/>
          <p:nvPr/>
        </p:nvGrpSpPr>
        <p:grpSpPr>
          <a:xfrm>
            <a:off x="2615056" y="4378476"/>
            <a:ext cx="1636335" cy="229964"/>
            <a:chOff x="723300" y="4253549"/>
            <a:chExt cx="2276482" cy="324900"/>
          </a:xfrm>
        </p:grpSpPr>
        <p:sp>
          <p:nvSpPr>
            <p:cNvPr id="1797" name="Google Shape;1797;p50"/>
            <p:cNvSpPr/>
            <p:nvPr/>
          </p:nvSpPr>
          <p:spPr>
            <a:xfrm>
              <a:off x="723300"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0"/>
            <p:cNvSpPr/>
            <p:nvPr/>
          </p:nvSpPr>
          <p:spPr>
            <a:xfrm>
              <a:off x="1206995"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0"/>
            <p:cNvSpPr/>
            <p:nvPr/>
          </p:nvSpPr>
          <p:spPr>
            <a:xfrm>
              <a:off x="1690691"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0"/>
            <p:cNvSpPr/>
            <p:nvPr/>
          </p:nvSpPr>
          <p:spPr>
            <a:xfrm>
              <a:off x="2174386" y="4253549"/>
              <a:ext cx="341700" cy="324900"/>
            </a:xfrm>
            <a:prstGeom prst="star5">
              <a:avLst>
                <a:gd name="adj" fmla="val 19098"/>
                <a:gd name="hf" fmla="val 105146"/>
                <a:gd name="vf" fmla="val 11055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0"/>
            <p:cNvSpPr/>
            <p:nvPr/>
          </p:nvSpPr>
          <p:spPr>
            <a:xfrm>
              <a:off x="2658082" y="4253549"/>
              <a:ext cx="341700" cy="324900"/>
            </a:xfrm>
            <a:prstGeom prst="star5">
              <a:avLst>
                <a:gd name="adj" fmla="val 19098"/>
                <a:gd name="hf" fmla="val 105146"/>
                <a:gd name="vf" fmla="val 11055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 name="Google Shape;1802;p50"/>
          <p:cNvGrpSpPr/>
          <p:nvPr/>
        </p:nvGrpSpPr>
        <p:grpSpPr>
          <a:xfrm>
            <a:off x="2616017" y="4106810"/>
            <a:ext cx="1634508" cy="211915"/>
            <a:chOff x="705948" y="3788465"/>
            <a:chExt cx="2308953" cy="299400"/>
          </a:xfrm>
        </p:grpSpPr>
        <p:sp>
          <p:nvSpPr>
            <p:cNvPr id="1803" name="Google Shape;1803;p50"/>
            <p:cNvSpPr/>
            <p:nvPr/>
          </p:nvSpPr>
          <p:spPr>
            <a:xfrm>
              <a:off x="705948"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0"/>
            <p:cNvSpPr/>
            <p:nvPr/>
          </p:nvSpPr>
          <p:spPr>
            <a:xfrm>
              <a:off x="1209923"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1713905" y="3788465"/>
              <a:ext cx="335400" cy="299400"/>
            </a:xfrm>
            <a:prstGeom prst="hear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2189639"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2679500" y="3788465"/>
              <a:ext cx="335400" cy="299400"/>
            </a:xfrm>
            <a:prstGeom prst="hear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50"/>
          <p:cNvGrpSpPr/>
          <p:nvPr/>
        </p:nvGrpSpPr>
        <p:grpSpPr>
          <a:xfrm>
            <a:off x="717063" y="4466290"/>
            <a:ext cx="1636137" cy="142321"/>
            <a:chOff x="717063" y="4466290"/>
            <a:chExt cx="1636137" cy="142321"/>
          </a:xfrm>
        </p:grpSpPr>
        <p:grpSp>
          <p:nvGrpSpPr>
            <p:cNvPr id="1809" name="Google Shape;1809;p50"/>
            <p:cNvGrpSpPr/>
            <p:nvPr/>
          </p:nvGrpSpPr>
          <p:grpSpPr>
            <a:xfrm>
              <a:off x="717063" y="4466290"/>
              <a:ext cx="1636137" cy="0"/>
              <a:chOff x="5224975" y="2962250"/>
              <a:chExt cx="1544400" cy="0"/>
            </a:xfrm>
          </p:grpSpPr>
          <p:cxnSp>
            <p:nvCxnSpPr>
              <p:cNvPr id="1810" name="Google Shape;1810;p50"/>
              <p:cNvCxnSpPr/>
              <p:nvPr/>
            </p:nvCxnSpPr>
            <p:spPr>
              <a:xfrm>
                <a:off x="5224975" y="2962250"/>
                <a:ext cx="1544400" cy="0"/>
              </a:xfrm>
              <a:prstGeom prst="straightConnector1">
                <a:avLst/>
              </a:prstGeom>
              <a:noFill/>
              <a:ln w="19050" cap="flat" cmpd="sng">
                <a:solidFill>
                  <a:schemeClr val="lt1"/>
                </a:solidFill>
                <a:prstDash val="solid"/>
                <a:round/>
                <a:headEnd type="none" w="med" len="med"/>
                <a:tailEnd type="none" w="med" len="med"/>
              </a:ln>
            </p:spPr>
          </p:cxnSp>
          <p:cxnSp>
            <p:nvCxnSpPr>
              <p:cNvPr id="1811" name="Google Shape;1811;p50"/>
              <p:cNvCxnSpPr/>
              <p:nvPr/>
            </p:nvCxnSpPr>
            <p:spPr>
              <a:xfrm>
                <a:off x="5225150" y="2962250"/>
                <a:ext cx="453300" cy="0"/>
              </a:xfrm>
              <a:prstGeom prst="straightConnector1">
                <a:avLst/>
              </a:prstGeom>
              <a:noFill/>
              <a:ln w="19050" cap="flat" cmpd="sng">
                <a:solidFill>
                  <a:schemeClr val="accent1"/>
                </a:solidFill>
                <a:prstDash val="solid"/>
                <a:round/>
                <a:headEnd type="none" w="med" len="med"/>
                <a:tailEnd type="oval" w="med" len="med"/>
              </a:ln>
            </p:spPr>
          </p:cxnSp>
        </p:grpSp>
        <p:grpSp>
          <p:nvGrpSpPr>
            <p:cNvPr id="1812" name="Google Shape;1812;p50"/>
            <p:cNvGrpSpPr/>
            <p:nvPr/>
          </p:nvGrpSpPr>
          <p:grpSpPr>
            <a:xfrm>
              <a:off x="717063" y="4608612"/>
              <a:ext cx="1636137" cy="0"/>
              <a:chOff x="5224975" y="2962250"/>
              <a:chExt cx="1544400" cy="0"/>
            </a:xfrm>
          </p:grpSpPr>
          <p:cxnSp>
            <p:nvCxnSpPr>
              <p:cNvPr id="1813" name="Google Shape;1813;p50"/>
              <p:cNvCxnSpPr/>
              <p:nvPr/>
            </p:nvCxnSpPr>
            <p:spPr>
              <a:xfrm>
                <a:off x="5224975" y="2962250"/>
                <a:ext cx="1544400" cy="0"/>
              </a:xfrm>
              <a:prstGeom prst="straightConnector1">
                <a:avLst/>
              </a:prstGeom>
              <a:noFill/>
              <a:ln w="19050" cap="flat" cmpd="sng">
                <a:solidFill>
                  <a:schemeClr val="lt1"/>
                </a:solidFill>
                <a:prstDash val="solid"/>
                <a:round/>
                <a:headEnd type="none" w="med" len="med"/>
                <a:tailEnd type="none" w="med" len="med"/>
              </a:ln>
            </p:spPr>
          </p:cxnSp>
          <p:cxnSp>
            <p:nvCxnSpPr>
              <p:cNvPr id="1814" name="Google Shape;1814;p50"/>
              <p:cNvCxnSpPr/>
              <p:nvPr/>
            </p:nvCxnSpPr>
            <p:spPr>
              <a:xfrm>
                <a:off x="5225150" y="2962250"/>
                <a:ext cx="998700" cy="0"/>
              </a:xfrm>
              <a:prstGeom prst="straightConnector1">
                <a:avLst/>
              </a:prstGeom>
              <a:noFill/>
              <a:ln w="19050" cap="flat" cmpd="sng">
                <a:solidFill>
                  <a:schemeClr val="accent1"/>
                </a:solidFill>
                <a:prstDash val="solid"/>
                <a:round/>
                <a:headEnd type="none" w="med" len="med"/>
                <a:tailEnd type="oval" w="med" len="med"/>
              </a:ln>
            </p:spPr>
          </p:cxnSp>
        </p:grpSp>
      </p:grpSp>
      <p:grpSp>
        <p:nvGrpSpPr>
          <p:cNvPr id="1815" name="Google Shape;1815;p50"/>
          <p:cNvGrpSpPr/>
          <p:nvPr/>
        </p:nvGrpSpPr>
        <p:grpSpPr>
          <a:xfrm>
            <a:off x="4360502" y="551726"/>
            <a:ext cx="1942231" cy="1498773"/>
            <a:chOff x="4267623" y="1395910"/>
            <a:chExt cx="1364980" cy="1053323"/>
          </a:xfrm>
        </p:grpSpPr>
        <p:sp>
          <p:nvSpPr>
            <p:cNvPr id="1816" name="Google Shape;1816;p50"/>
            <p:cNvSpPr/>
            <p:nvPr/>
          </p:nvSpPr>
          <p:spPr>
            <a:xfrm rot="10800000" flipH="1">
              <a:off x="4293069" y="1395910"/>
              <a:ext cx="1302000" cy="258300"/>
            </a:xfrm>
            <a:prstGeom prst="trapezoid">
              <a:avLst>
                <a:gd name="adj" fmla="val 53979"/>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7" name="Google Shape;1817;p50"/>
            <p:cNvSpPr/>
            <p:nvPr/>
          </p:nvSpPr>
          <p:spPr>
            <a:xfrm rot="10800000" flipH="1">
              <a:off x="4499535" y="1659818"/>
              <a:ext cx="888900" cy="258300"/>
            </a:xfrm>
            <a:prstGeom prst="trapezoid">
              <a:avLst>
                <a:gd name="adj" fmla="val 53979"/>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8" name="Google Shape;1818;p50"/>
            <p:cNvSpPr/>
            <p:nvPr/>
          </p:nvSpPr>
          <p:spPr>
            <a:xfrm rot="10800000" flipH="1">
              <a:off x="4684119" y="1923726"/>
              <a:ext cx="519900" cy="258300"/>
            </a:xfrm>
            <a:prstGeom prst="trapezoid">
              <a:avLst>
                <a:gd name="adj" fmla="val 53979"/>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19" name="Google Shape;1819;p50"/>
            <p:cNvSpPr/>
            <p:nvPr/>
          </p:nvSpPr>
          <p:spPr>
            <a:xfrm rot="5400000">
              <a:off x="4819316" y="2209983"/>
              <a:ext cx="261600" cy="216900"/>
            </a:xfrm>
            <a:prstGeom prst="rightArrow">
              <a:avLst>
                <a:gd name="adj1" fmla="val 50000"/>
                <a:gd name="adj2"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20" name="Google Shape;1820;p50"/>
            <p:cNvSpPr/>
            <p:nvPr/>
          </p:nvSpPr>
          <p:spPr>
            <a:xfrm>
              <a:off x="5560603" y="1489093"/>
              <a:ext cx="72000" cy="720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21" name="Google Shape;1821;p50"/>
            <p:cNvSpPr/>
            <p:nvPr/>
          </p:nvSpPr>
          <p:spPr>
            <a:xfrm>
              <a:off x="5560603" y="2011193"/>
              <a:ext cx="72000" cy="720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22" name="Google Shape;1822;p50"/>
            <p:cNvSpPr/>
            <p:nvPr/>
          </p:nvSpPr>
          <p:spPr>
            <a:xfrm>
              <a:off x="4267623" y="1752968"/>
              <a:ext cx="72000" cy="720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23" name="Google Shape;1823;p50"/>
            <p:cNvSpPr/>
            <p:nvPr/>
          </p:nvSpPr>
          <p:spPr>
            <a:xfrm>
              <a:off x="4267623" y="2299841"/>
              <a:ext cx="72000" cy="72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24" name="Google Shape;1824;p50"/>
            <p:cNvCxnSpPr>
              <a:stCxn id="1820" idx="2"/>
              <a:endCxn id="1816" idx="3"/>
            </p:cNvCxnSpPr>
            <p:nvPr/>
          </p:nvCxnSpPr>
          <p:spPr>
            <a:xfrm rot="10800000">
              <a:off x="5525503" y="1525093"/>
              <a:ext cx="35100" cy="0"/>
            </a:xfrm>
            <a:prstGeom prst="straightConnector1">
              <a:avLst/>
            </a:prstGeom>
            <a:noFill/>
            <a:ln w="19050" cap="flat" cmpd="sng">
              <a:solidFill>
                <a:schemeClr val="lt1"/>
              </a:solidFill>
              <a:prstDash val="solid"/>
              <a:round/>
              <a:headEnd type="none" w="med" len="med"/>
              <a:tailEnd type="none" w="med" len="med"/>
            </a:ln>
          </p:spPr>
        </p:cxnSp>
        <p:cxnSp>
          <p:nvCxnSpPr>
            <p:cNvPr id="1825" name="Google Shape;1825;p50"/>
            <p:cNvCxnSpPr>
              <a:stCxn id="1822" idx="6"/>
              <a:endCxn id="1817" idx="1"/>
            </p:cNvCxnSpPr>
            <p:nvPr/>
          </p:nvCxnSpPr>
          <p:spPr>
            <a:xfrm>
              <a:off x="4339623" y="1788968"/>
              <a:ext cx="229500" cy="0"/>
            </a:xfrm>
            <a:prstGeom prst="straightConnector1">
              <a:avLst/>
            </a:prstGeom>
            <a:noFill/>
            <a:ln w="19050" cap="flat" cmpd="sng">
              <a:solidFill>
                <a:schemeClr val="dk2"/>
              </a:solidFill>
              <a:prstDash val="solid"/>
              <a:round/>
              <a:headEnd type="none" w="med" len="med"/>
              <a:tailEnd type="none" w="med" len="med"/>
            </a:ln>
          </p:spPr>
        </p:cxnSp>
        <p:cxnSp>
          <p:nvCxnSpPr>
            <p:cNvPr id="1826" name="Google Shape;1826;p50"/>
            <p:cNvCxnSpPr>
              <a:stCxn id="1818" idx="3"/>
              <a:endCxn id="1821" idx="2"/>
            </p:cNvCxnSpPr>
            <p:nvPr/>
          </p:nvCxnSpPr>
          <p:spPr>
            <a:xfrm rot="10800000" flipH="1">
              <a:off x="5134305" y="2047176"/>
              <a:ext cx="426300" cy="5700"/>
            </a:xfrm>
            <a:prstGeom prst="straightConnector1">
              <a:avLst/>
            </a:prstGeom>
            <a:noFill/>
            <a:ln w="19050" cap="flat" cmpd="sng">
              <a:solidFill>
                <a:schemeClr val="lt2"/>
              </a:solidFill>
              <a:prstDash val="solid"/>
              <a:round/>
              <a:headEnd type="none" w="med" len="med"/>
              <a:tailEnd type="none" w="med" len="med"/>
            </a:ln>
          </p:spPr>
        </p:cxnSp>
        <p:cxnSp>
          <p:nvCxnSpPr>
            <p:cNvPr id="1827" name="Google Shape;1827;p50"/>
            <p:cNvCxnSpPr>
              <a:stCxn id="1819" idx="0"/>
              <a:endCxn id="1823" idx="6"/>
            </p:cNvCxnSpPr>
            <p:nvPr/>
          </p:nvCxnSpPr>
          <p:spPr>
            <a:xfrm rot="10800000">
              <a:off x="4339766" y="2335983"/>
              <a:ext cx="718800" cy="4800"/>
            </a:xfrm>
            <a:prstGeom prst="straightConnector1">
              <a:avLst/>
            </a:prstGeom>
            <a:noFill/>
            <a:ln w="19050" cap="flat" cmpd="sng">
              <a:solidFill>
                <a:schemeClr val="accent1"/>
              </a:solidFill>
              <a:prstDash val="solid"/>
              <a:round/>
              <a:headEnd type="none" w="med" len="med"/>
              <a:tailEnd type="none" w="med" len="med"/>
            </a:ln>
          </p:spPr>
        </p:cxnSp>
      </p:grpSp>
      <p:grpSp>
        <p:nvGrpSpPr>
          <p:cNvPr id="1828" name="Google Shape;1828;p50"/>
          <p:cNvGrpSpPr/>
          <p:nvPr/>
        </p:nvGrpSpPr>
        <p:grpSpPr>
          <a:xfrm>
            <a:off x="7297251" y="2327905"/>
            <a:ext cx="1133434" cy="710700"/>
            <a:chOff x="4277294" y="3280212"/>
            <a:chExt cx="1434000" cy="899165"/>
          </a:xfrm>
        </p:grpSpPr>
        <p:grpSp>
          <p:nvGrpSpPr>
            <p:cNvPr id="1829" name="Google Shape;1829;p50"/>
            <p:cNvGrpSpPr/>
            <p:nvPr/>
          </p:nvGrpSpPr>
          <p:grpSpPr>
            <a:xfrm>
              <a:off x="4277294" y="3985877"/>
              <a:ext cx="1434000" cy="193500"/>
              <a:chOff x="4277294" y="3985877"/>
              <a:chExt cx="1434000" cy="193500"/>
            </a:xfrm>
          </p:grpSpPr>
          <p:sp>
            <p:nvSpPr>
              <p:cNvPr id="1830" name="Google Shape;1830;p50"/>
              <p:cNvSpPr/>
              <p:nvPr/>
            </p:nvSpPr>
            <p:spPr>
              <a:xfrm rot="10800000">
                <a:off x="4277294" y="3985877"/>
                <a:ext cx="1366200" cy="19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1" name="Google Shape;1831;p50"/>
              <p:cNvCxnSpPr>
                <a:stCxn id="1830" idx="1"/>
              </p:cNvCxnSpPr>
              <p:nvPr/>
            </p:nvCxnSpPr>
            <p:spPr>
              <a:xfrm rot="10800000" flipH="1">
                <a:off x="5643494" y="4080527"/>
                <a:ext cx="67800" cy="2100"/>
              </a:xfrm>
              <a:prstGeom prst="straightConnector1">
                <a:avLst/>
              </a:prstGeom>
              <a:noFill/>
              <a:ln w="19050" cap="flat" cmpd="sng">
                <a:solidFill>
                  <a:schemeClr val="lt1"/>
                </a:solidFill>
                <a:prstDash val="solid"/>
                <a:round/>
                <a:headEnd type="none" w="med" len="med"/>
                <a:tailEnd type="none" w="med" len="med"/>
              </a:ln>
            </p:spPr>
          </p:cxnSp>
        </p:grpSp>
        <p:grpSp>
          <p:nvGrpSpPr>
            <p:cNvPr id="1832" name="Google Shape;1832;p50"/>
            <p:cNvGrpSpPr/>
            <p:nvPr/>
          </p:nvGrpSpPr>
          <p:grpSpPr>
            <a:xfrm>
              <a:off x="4332478" y="3746351"/>
              <a:ext cx="1182600" cy="193500"/>
              <a:chOff x="4332478" y="3746351"/>
              <a:chExt cx="1182600" cy="193500"/>
            </a:xfrm>
          </p:grpSpPr>
          <p:sp>
            <p:nvSpPr>
              <p:cNvPr id="1833" name="Google Shape;1833;p50"/>
              <p:cNvSpPr/>
              <p:nvPr/>
            </p:nvSpPr>
            <p:spPr>
              <a:xfrm rot="10800000">
                <a:off x="4405678" y="3746351"/>
                <a:ext cx="1109400" cy="19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4" name="Google Shape;1834;p50"/>
              <p:cNvCxnSpPr>
                <a:endCxn id="1833" idx="3"/>
              </p:cNvCxnSpPr>
              <p:nvPr/>
            </p:nvCxnSpPr>
            <p:spPr>
              <a:xfrm>
                <a:off x="4332478" y="3843101"/>
                <a:ext cx="73200" cy="0"/>
              </a:xfrm>
              <a:prstGeom prst="straightConnector1">
                <a:avLst/>
              </a:prstGeom>
              <a:noFill/>
              <a:ln w="19050" cap="flat" cmpd="sng">
                <a:solidFill>
                  <a:schemeClr val="dk2"/>
                </a:solidFill>
                <a:prstDash val="solid"/>
                <a:round/>
                <a:headEnd type="none" w="med" len="med"/>
                <a:tailEnd type="none" w="med" len="med"/>
              </a:ln>
            </p:spPr>
          </p:cxnSp>
        </p:grpSp>
        <p:grpSp>
          <p:nvGrpSpPr>
            <p:cNvPr id="1835" name="Google Shape;1835;p50"/>
            <p:cNvGrpSpPr/>
            <p:nvPr/>
          </p:nvGrpSpPr>
          <p:grpSpPr>
            <a:xfrm>
              <a:off x="4562350" y="3513282"/>
              <a:ext cx="861000" cy="193500"/>
              <a:chOff x="4562350" y="3513282"/>
              <a:chExt cx="861000" cy="193500"/>
            </a:xfrm>
          </p:grpSpPr>
          <p:sp>
            <p:nvSpPr>
              <p:cNvPr id="1836" name="Google Shape;1836;p50"/>
              <p:cNvSpPr/>
              <p:nvPr/>
            </p:nvSpPr>
            <p:spPr>
              <a:xfrm rot="10800000">
                <a:off x="4562350" y="3513282"/>
                <a:ext cx="796200" cy="19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37" name="Google Shape;1837;p50"/>
              <p:cNvCxnSpPr>
                <a:stCxn id="1836" idx="1"/>
              </p:cNvCxnSpPr>
              <p:nvPr/>
            </p:nvCxnSpPr>
            <p:spPr>
              <a:xfrm rot="10800000" flipH="1">
                <a:off x="5358550" y="3607932"/>
                <a:ext cx="64800" cy="2100"/>
              </a:xfrm>
              <a:prstGeom prst="straightConnector1">
                <a:avLst/>
              </a:prstGeom>
              <a:noFill/>
              <a:ln w="19050" cap="flat" cmpd="sng">
                <a:solidFill>
                  <a:schemeClr val="lt2"/>
                </a:solidFill>
                <a:prstDash val="solid"/>
                <a:round/>
                <a:headEnd type="none" w="med" len="med"/>
                <a:tailEnd type="none" w="med" len="med"/>
              </a:ln>
            </p:spPr>
          </p:cxnSp>
        </p:grpSp>
        <p:grpSp>
          <p:nvGrpSpPr>
            <p:cNvPr id="1838" name="Google Shape;1838;p50"/>
            <p:cNvGrpSpPr/>
            <p:nvPr/>
          </p:nvGrpSpPr>
          <p:grpSpPr>
            <a:xfrm>
              <a:off x="4686335" y="3280212"/>
              <a:ext cx="493500" cy="193500"/>
              <a:chOff x="4686335" y="3280212"/>
              <a:chExt cx="493500" cy="193500"/>
            </a:xfrm>
          </p:grpSpPr>
          <p:sp>
            <p:nvSpPr>
              <p:cNvPr id="1839" name="Google Shape;1839;p50"/>
              <p:cNvSpPr/>
              <p:nvPr/>
            </p:nvSpPr>
            <p:spPr>
              <a:xfrm rot="10800000">
                <a:off x="4740935" y="3280212"/>
                <a:ext cx="438900" cy="19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0" name="Google Shape;1840;p50"/>
              <p:cNvCxnSpPr>
                <a:endCxn id="1839" idx="3"/>
              </p:cNvCxnSpPr>
              <p:nvPr/>
            </p:nvCxnSpPr>
            <p:spPr>
              <a:xfrm>
                <a:off x="4686335" y="3375162"/>
                <a:ext cx="54600" cy="1800"/>
              </a:xfrm>
              <a:prstGeom prst="straightConnector1">
                <a:avLst/>
              </a:prstGeom>
              <a:noFill/>
              <a:ln w="19050" cap="flat" cmpd="sng">
                <a:solidFill>
                  <a:schemeClr val="accent1"/>
                </a:solidFill>
                <a:prstDash val="solid"/>
                <a:round/>
                <a:headEnd type="none" w="med" len="med"/>
                <a:tailEnd type="none" w="med" len="med"/>
              </a:ln>
            </p:spPr>
          </p:cxnSp>
        </p:grpSp>
      </p:grpSp>
      <p:grpSp>
        <p:nvGrpSpPr>
          <p:cNvPr id="1841" name="Google Shape;1841;p50"/>
          <p:cNvGrpSpPr/>
          <p:nvPr/>
        </p:nvGrpSpPr>
        <p:grpSpPr>
          <a:xfrm>
            <a:off x="6410637" y="2327964"/>
            <a:ext cx="790364" cy="710721"/>
            <a:chOff x="5760425" y="3623250"/>
            <a:chExt cx="1309200" cy="1177275"/>
          </a:xfrm>
        </p:grpSpPr>
        <p:sp>
          <p:nvSpPr>
            <p:cNvPr id="1842" name="Google Shape;1842;p50"/>
            <p:cNvSpPr/>
            <p:nvPr/>
          </p:nvSpPr>
          <p:spPr>
            <a:xfrm>
              <a:off x="5760425" y="4542225"/>
              <a:ext cx="1309200" cy="258300"/>
            </a:xfrm>
            <a:prstGeom prst="trapezoid">
              <a:avLst>
                <a:gd name="adj" fmla="val 5397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43" name="Google Shape;1843;p50"/>
            <p:cNvSpPr/>
            <p:nvPr/>
          </p:nvSpPr>
          <p:spPr>
            <a:xfrm>
              <a:off x="5900475" y="4284450"/>
              <a:ext cx="1029300" cy="258300"/>
            </a:xfrm>
            <a:prstGeom prst="trapezoid">
              <a:avLst>
                <a:gd name="adj" fmla="val 539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44" name="Google Shape;1844;p50"/>
            <p:cNvSpPr/>
            <p:nvPr/>
          </p:nvSpPr>
          <p:spPr>
            <a:xfrm>
              <a:off x="6039825" y="4026700"/>
              <a:ext cx="750600" cy="258300"/>
            </a:xfrm>
            <a:prstGeom prst="trapezoid">
              <a:avLst>
                <a:gd name="adj" fmla="val 53979"/>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45" name="Google Shape;1845;p50"/>
            <p:cNvSpPr/>
            <p:nvPr/>
          </p:nvSpPr>
          <p:spPr>
            <a:xfrm>
              <a:off x="6180700" y="3623250"/>
              <a:ext cx="470400" cy="4038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46" name="Google Shape;1846;p50"/>
          <p:cNvGrpSpPr/>
          <p:nvPr/>
        </p:nvGrpSpPr>
        <p:grpSpPr>
          <a:xfrm>
            <a:off x="2615190" y="2430902"/>
            <a:ext cx="1636200" cy="1510967"/>
            <a:chOff x="2541874" y="2328050"/>
            <a:chExt cx="1632446" cy="1507500"/>
          </a:xfrm>
        </p:grpSpPr>
        <p:grpSp>
          <p:nvGrpSpPr>
            <p:cNvPr id="1847" name="Google Shape;1847;p50"/>
            <p:cNvGrpSpPr/>
            <p:nvPr/>
          </p:nvGrpSpPr>
          <p:grpSpPr>
            <a:xfrm>
              <a:off x="2541874" y="2397088"/>
              <a:ext cx="1632446" cy="1369424"/>
              <a:chOff x="2541874" y="2419113"/>
              <a:chExt cx="1632446" cy="1369424"/>
            </a:xfrm>
          </p:grpSpPr>
          <p:sp>
            <p:nvSpPr>
              <p:cNvPr id="1848" name="Google Shape;1848;p50"/>
              <p:cNvSpPr/>
              <p:nvPr/>
            </p:nvSpPr>
            <p:spPr>
              <a:xfrm>
                <a:off x="2541874" y="3628611"/>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49" name="Google Shape;1849;p50"/>
              <p:cNvSpPr/>
              <p:nvPr/>
            </p:nvSpPr>
            <p:spPr>
              <a:xfrm>
                <a:off x="3358020" y="3628611"/>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0" name="Google Shape;1850;p50"/>
              <p:cNvSpPr/>
              <p:nvPr/>
            </p:nvSpPr>
            <p:spPr>
              <a:xfrm>
                <a:off x="2541874" y="338669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1" name="Google Shape;1851;p50"/>
              <p:cNvSpPr/>
              <p:nvPr/>
            </p:nvSpPr>
            <p:spPr>
              <a:xfrm>
                <a:off x="3358020" y="338669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2" name="Google Shape;1852;p50"/>
              <p:cNvSpPr/>
              <p:nvPr/>
            </p:nvSpPr>
            <p:spPr>
              <a:xfrm>
                <a:off x="2541874" y="314477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3" name="Google Shape;1853;p50"/>
              <p:cNvSpPr/>
              <p:nvPr/>
            </p:nvSpPr>
            <p:spPr>
              <a:xfrm>
                <a:off x="3358020" y="3144772"/>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4" name="Google Shape;1854;p50"/>
              <p:cNvSpPr/>
              <p:nvPr/>
            </p:nvSpPr>
            <p:spPr>
              <a:xfrm>
                <a:off x="2541874" y="290285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5" name="Google Shape;1855;p50"/>
              <p:cNvSpPr/>
              <p:nvPr/>
            </p:nvSpPr>
            <p:spPr>
              <a:xfrm>
                <a:off x="3358020" y="290285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6" name="Google Shape;1856;p50"/>
              <p:cNvSpPr/>
              <p:nvPr/>
            </p:nvSpPr>
            <p:spPr>
              <a:xfrm>
                <a:off x="2541874" y="2660934"/>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7" name="Google Shape;1857;p50"/>
              <p:cNvSpPr/>
              <p:nvPr/>
            </p:nvSpPr>
            <p:spPr>
              <a:xfrm>
                <a:off x="3358020" y="2660934"/>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8" name="Google Shape;1858;p50"/>
              <p:cNvSpPr/>
              <p:nvPr/>
            </p:nvSpPr>
            <p:spPr>
              <a:xfrm>
                <a:off x="2541874" y="241911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59" name="Google Shape;1859;p50"/>
              <p:cNvSpPr/>
              <p:nvPr/>
            </p:nvSpPr>
            <p:spPr>
              <a:xfrm>
                <a:off x="3358020" y="2419113"/>
                <a:ext cx="816300" cy="15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0" name="Google Shape;1860;p50"/>
              <p:cNvSpPr/>
              <p:nvPr/>
            </p:nvSpPr>
            <p:spPr>
              <a:xfrm>
                <a:off x="2647220" y="3628637"/>
                <a:ext cx="71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1" name="Google Shape;1861;p50"/>
              <p:cNvSpPr/>
              <p:nvPr/>
            </p:nvSpPr>
            <p:spPr>
              <a:xfrm>
                <a:off x="2767244" y="3386715"/>
                <a:ext cx="59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2" name="Google Shape;1862;p50"/>
              <p:cNvSpPr/>
              <p:nvPr/>
            </p:nvSpPr>
            <p:spPr>
              <a:xfrm>
                <a:off x="2707232" y="3144793"/>
                <a:ext cx="650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3" name="Google Shape;1863;p50"/>
              <p:cNvSpPr/>
              <p:nvPr/>
            </p:nvSpPr>
            <p:spPr>
              <a:xfrm>
                <a:off x="3043329" y="2902871"/>
                <a:ext cx="314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4" name="Google Shape;1864;p50"/>
              <p:cNvSpPr/>
              <p:nvPr/>
            </p:nvSpPr>
            <p:spPr>
              <a:xfrm>
                <a:off x="2844406" y="2660949"/>
                <a:ext cx="5139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5" name="Google Shape;1865;p50"/>
              <p:cNvSpPr/>
              <p:nvPr/>
            </p:nvSpPr>
            <p:spPr>
              <a:xfrm>
                <a:off x="3139354" y="2419125"/>
                <a:ext cx="218700" cy="15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6" name="Google Shape;1866;p50"/>
              <p:cNvSpPr/>
              <p:nvPr/>
            </p:nvSpPr>
            <p:spPr>
              <a:xfrm>
                <a:off x="3355402" y="3628611"/>
                <a:ext cx="59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7" name="Google Shape;1867;p50"/>
              <p:cNvSpPr/>
              <p:nvPr/>
            </p:nvSpPr>
            <p:spPr>
              <a:xfrm>
                <a:off x="3355402" y="3386694"/>
                <a:ext cx="71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8" name="Google Shape;1868;p50"/>
              <p:cNvSpPr/>
              <p:nvPr/>
            </p:nvSpPr>
            <p:spPr>
              <a:xfrm>
                <a:off x="3355402" y="3144778"/>
                <a:ext cx="4260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69" name="Google Shape;1869;p50"/>
              <p:cNvSpPr/>
              <p:nvPr/>
            </p:nvSpPr>
            <p:spPr>
              <a:xfrm>
                <a:off x="3355402" y="2902861"/>
                <a:ext cx="5907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70" name="Google Shape;1870;p50"/>
              <p:cNvSpPr/>
              <p:nvPr/>
            </p:nvSpPr>
            <p:spPr>
              <a:xfrm>
                <a:off x="3355402" y="2660944"/>
                <a:ext cx="2778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71" name="Google Shape;1871;p50"/>
              <p:cNvSpPr/>
              <p:nvPr/>
            </p:nvSpPr>
            <p:spPr>
              <a:xfrm>
                <a:off x="3355402" y="2419125"/>
                <a:ext cx="168000" cy="1599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cxnSp>
          <p:nvCxnSpPr>
            <p:cNvPr id="1872" name="Google Shape;1872;p50"/>
            <p:cNvCxnSpPr/>
            <p:nvPr/>
          </p:nvCxnSpPr>
          <p:spPr>
            <a:xfrm>
              <a:off x="3358100" y="2328050"/>
              <a:ext cx="0" cy="1507500"/>
            </a:xfrm>
            <a:prstGeom prst="straightConnector1">
              <a:avLst/>
            </a:prstGeom>
            <a:noFill/>
            <a:ln w="19050" cap="flat" cmpd="sng">
              <a:solidFill>
                <a:schemeClr val="accent1"/>
              </a:solidFill>
              <a:prstDash val="solid"/>
              <a:round/>
              <a:headEnd type="none" w="med" len="med"/>
              <a:tailEnd type="none" w="med" len="med"/>
            </a:ln>
          </p:spPr>
        </p:cxnSp>
      </p:grpSp>
      <p:grpSp>
        <p:nvGrpSpPr>
          <p:cNvPr id="1873" name="Google Shape;1873;p50"/>
          <p:cNvGrpSpPr/>
          <p:nvPr/>
        </p:nvGrpSpPr>
        <p:grpSpPr>
          <a:xfrm>
            <a:off x="4578681" y="2337868"/>
            <a:ext cx="1498830" cy="1498830"/>
            <a:chOff x="2734075" y="2398825"/>
            <a:chExt cx="1410000" cy="1410000"/>
          </a:xfrm>
        </p:grpSpPr>
        <p:sp>
          <p:nvSpPr>
            <p:cNvPr id="1874" name="Google Shape;1874;p50"/>
            <p:cNvSpPr/>
            <p:nvPr/>
          </p:nvSpPr>
          <p:spPr>
            <a:xfrm>
              <a:off x="2734075" y="2398825"/>
              <a:ext cx="1410000" cy="1410000"/>
            </a:xfrm>
            <a:prstGeom prst="donut">
              <a:avLst>
                <a:gd name="adj" fmla="val 5864"/>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75" name="Google Shape;1875;p50"/>
            <p:cNvSpPr/>
            <p:nvPr/>
          </p:nvSpPr>
          <p:spPr>
            <a:xfrm rot="5400000" flipH="1">
              <a:off x="3137425" y="2802125"/>
              <a:ext cx="603600" cy="603600"/>
            </a:xfrm>
            <a:prstGeom prst="blockArc">
              <a:avLst>
                <a:gd name="adj1" fmla="val 16151512"/>
                <a:gd name="adj2" fmla="val 36507"/>
                <a:gd name="adj3" fmla="val 16861"/>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76" name="Google Shape;1876;p50"/>
            <p:cNvSpPr/>
            <p:nvPr/>
          </p:nvSpPr>
          <p:spPr>
            <a:xfrm rot="5400000" flipH="1">
              <a:off x="2991426" y="2656250"/>
              <a:ext cx="895500" cy="895500"/>
            </a:xfrm>
            <a:prstGeom prst="blockArc">
              <a:avLst>
                <a:gd name="adj1" fmla="val 10785634"/>
                <a:gd name="adj2" fmla="val 25138"/>
                <a:gd name="adj3" fmla="val 12191"/>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77" name="Google Shape;1877;p50"/>
            <p:cNvSpPr/>
            <p:nvPr/>
          </p:nvSpPr>
          <p:spPr>
            <a:xfrm rot="5400000" flipH="1">
              <a:off x="2847675" y="2512275"/>
              <a:ext cx="1183200" cy="1183200"/>
            </a:xfrm>
            <a:prstGeom prst="blockArc">
              <a:avLst>
                <a:gd name="adj1" fmla="val 5389572"/>
                <a:gd name="adj2" fmla="val 43175"/>
                <a:gd name="adj3" fmla="val 9126"/>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
        <p:nvSpPr>
          <p:cNvPr id="1878" name="Google Shape;1878;p50"/>
          <p:cNvSpPr/>
          <p:nvPr/>
        </p:nvSpPr>
        <p:spPr>
          <a:xfrm>
            <a:off x="6408100" y="3303300"/>
            <a:ext cx="583200" cy="1305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79" name="Google Shape;1879;p50"/>
          <p:cNvCxnSpPr>
            <a:stCxn id="1878" idx="2"/>
          </p:cNvCxnSpPr>
          <p:nvPr/>
        </p:nvCxnSpPr>
        <p:spPr>
          <a:xfrm rot="10800000">
            <a:off x="6699700" y="3303300"/>
            <a:ext cx="0" cy="1305300"/>
          </a:xfrm>
          <a:prstGeom prst="straightConnector1">
            <a:avLst/>
          </a:prstGeom>
          <a:noFill/>
          <a:ln w="19050" cap="flat" cmpd="sng">
            <a:solidFill>
              <a:schemeClr val="lt1"/>
            </a:solidFill>
            <a:prstDash val="solid"/>
            <a:round/>
            <a:headEnd type="none" w="med" len="med"/>
            <a:tailEnd type="none" w="med" len="med"/>
          </a:ln>
        </p:spPr>
      </p:cxnSp>
      <p:grpSp>
        <p:nvGrpSpPr>
          <p:cNvPr id="1880" name="Google Shape;1880;p50"/>
          <p:cNvGrpSpPr/>
          <p:nvPr/>
        </p:nvGrpSpPr>
        <p:grpSpPr>
          <a:xfrm>
            <a:off x="7127800" y="3303050"/>
            <a:ext cx="583200" cy="1305300"/>
            <a:chOff x="7127800" y="3303050"/>
            <a:chExt cx="583200" cy="1305300"/>
          </a:xfrm>
        </p:grpSpPr>
        <p:sp>
          <p:nvSpPr>
            <p:cNvPr id="1881" name="Google Shape;1881;p50"/>
            <p:cNvSpPr/>
            <p:nvPr/>
          </p:nvSpPr>
          <p:spPr>
            <a:xfrm>
              <a:off x="7127800" y="3615950"/>
              <a:ext cx="583200" cy="992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82" name="Google Shape;1882;p50"/>
            <p:cNvCxnSpPr>
              <a:stCxn id="1881" idx="2"/>
            </p:cNvCxnSpPr>
            <p:nvPr/>
          </p:nvCxnSpPr>
          <p:spPr>
            <a:xfrm rot="10800000">
              <a:off x="7419400" y="3303050"/>
              <a:ext cx="0" cy="1305300"/>
            </a:xfrm>
            <a:prstGeom prst="straightConnector1">
              <a:avLst/>
            </a:prstGeom>
            <a:noFill/>
            <a:ln w="19050" cap="flat" cmpd="sng">
              <a:solidFill>
                <a:schemeClr val="lt1"/>
              </a:solidFill>
              <a:prstDash val="solid"/>
              <a:round/>
              <a:headEnd type="none" w="med" len="med"/>
              <a:tailEnd type="none" w="med" len="med"/>
            </a:ln>
          </p:spPr>
        </p:cxnSp>
      </p:grpSp>
      <p:grpSp>
        <p:nvGrpSpPr>
          <p:cNvPr id="1883" name="Google Shape;1883;p50"/>
          <p:cNvGrpSpPr/>
          <p:nvPr/>
        </p:nvGrpSpPr>
        <p:grpSpPr>
          <a:xfrm>
            <a:off x="7847475" y="3303175"/>
            <a:ext cx="583200" cy="1305300"/>
            <a:chOff x="7847475" y="3303175"/>
            <a:chExt cx="583200" cy="1305300"/>
          </a:xfrm>
        </p:grpSpPr>
        <p:sp>
          <p:nvSpPr>
            <p:cNvPr id="1884" name="Google Shape;1884;p50"/>
            <p:cNvSpPr/>
            <p:nvPr/>
          </p:nvSpPr>
          <p:spPr>
            <a:xfrm>
              <a:off x="7847475" y="3940975"/>
              <a:ext cx="583200" cy="667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cxnSp>
          <p:nvCxnSpPr>
            <p:cNvPr id="1885" name="Google Shape;1885;p50"/>
            <p:cNvCxnSpPr>
              <a:stCxn id="1884" idx="2"/>
            </p:cNvCxnSpPr>
            <p:nvPr/>
          </p:nvCxnSpPr>
          <p:spPr>
            <a:xfrm rot="10800000">
              <a:off x="8139075" y="3303175"/>
              <a:ext cx="0" cy="1305300"/>
            </a:xfrm>
            <a:prstGeom prst="straightConnector1">
              <a:avLst/>
            </a:prstGeom>
            <a:noFill/>
            <a:ln w="19050" cap="flat" cmpd="sng">
              <a:solidFill>
                <a:schemeClr val="lt1"/>
              </a:solidFill>
              <a:prstDash val="solid"/>
              <a:round/>
              <a:headEnd type="none" w="med" len="med"/>
              <a:tailEnd type="none" w="med" len="med"/>
            </a:ln>
          </p:spPr>
        </p:cxnSp>
      </p:grpSp>
      <p:grpSp>
        <p:nvGrpSpPr>
          <p:cNvPr id="1886" name="Google Shape;1886;p50"/>
          <p:cNvGrpSpPr/>
          <p:nvPr/>
        </p:nvGrpSpPr>
        <p:grpSpPr>
          <a:xfrm>
            <a:off x="647130" y="3397568"/>
            <a:ext cx="531608" cy="531608"/>
            <a:chOff x="640000" y="3356400"/>
            <a:chExt cx="543900" cy="543900"/>
          </a:xfrm>
        </p:grpSpPr>
        <p:sp>
          <p:nvSpPr>
            <p:cNvPr id="1887" name="Google Shape;1887;p50"/>
            <p:cNvSpPr/>
            <p:nvPr/>
          </p:nvSpPr>
          <p:spPr>
            <a:xfrm>
              <a:off x="681916" y="3398446"/>
              <a:ext cx="460200" cy="459900"/>
            </a:xfrm>
            <a:prstGeom prst="ellipse">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88" name="Google Shape;1888;p50"/>
            <p:cNvSpPr/>
            <p:nvPr/>
          </p:nvSpPr>
          <p:spPr>
            <a:xfrm>
              <a:off x="640000" y="3356400"/>
              <a:ext cx="543900" cy="543900"/>
            </a:xfrm>
            <a:prstGeom prst="arc">
              <a:avLst>
                <a:gd name="adj1" fmla="val 16200000"/>
                <a:gd name="adj2" fmla="val 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89" name="Google Shape;1889;p50"/>
          <p:cNvGrpSpPr/>
          <p:nvPr/>
        </p:nvGrpSpPr>
        <p:grpSpPr>
          <a:xfrm>
            <a:off x="1234362" y="3397568"/>
            <a:ext cx="531608" cy="531608"/>
            <a:chOff x="1221113" y="3356400"/>
            <a:chExt cx="543900" cy="543900"/>
          </a:xfrm>
        </p:grpSpPr>
        <p:sp>
          <p:nvSpPr>
            <p:cNvPr id="1890" name="Google Shape;1890;p50"/>
            <p:cNvSpPr/>
            <p:nvPr/>
          </p:nvSpPr>
          <p:spPr>
            <a:xfrm>
              <a:off x="1263029" y="3398446"/>
              <a:ext cx="460200" cy="4599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91" name="Google Shape;1891;p50"/>
            <p:cNvSpPr/>
            <p:nvPr/>
          </p:nvSpPr>
          <p:spPr>
            <a:xfrm>
              <a:off x="1221113" y="3356400"/>
              <a:ext cx="543900" cy="543900"/>
            </a:xfrm>
            <a:prstGeom prst="arc">
              <a:avLst>
                <a:gd name="adj1" fmla="val 16200000"/>
                <a:gd name="adj2" fmla="val 5375492"/>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92" name="Google Shape;1892;p50"/>
          <p:cNvGrpSpPr/>
          <p:nvPr/>
        </p:nvGrpSpPr>
        <p:grpSpPr>
          <a:xfrm>
            <a:off x="1821593" y="3397568"/>
            <a:ext cx="531608" cy="531608"/>
            <a:chOff x="1802222" y="3356400"/>
            <a:chExt cx="543900" cy="543900"/>
          </a:xfrm>
        </p:grpSpPr>
        <p:sp>
          <p:nvSpPr>
            <p:cNvPr id="1893" name="Google Shape;1893;p50"/>
            <p:cNvSpPr/>
            <p:nvPr/>
          </p:nvSpPr>
          <p:spPr>
            <a:xfrm>
              <a:off x="1844138" y="3398446"/>
              <a:ext cx="460200" cy="4599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94" name="Google Shape;1894;p50"/>
            <p:cNvSpPr/>
            <p:nvPr/>
          </p:nvSpPr>
          <p:spPr>
            <a:xfrm>
              <a:off x="1802222" y="3356400"/>
              <a:ext cx="543900" cy="543900"/>
            </a:xfrm>
            <a:prstGeom prst="arc">
              <a:avLst>
                <a:gd name="adj1" fmla="val 16200000"/>
                <a:gd name="adj2" fmla="val 10755368"/>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95" name="Google Shape;1895;p50"/>
          <p:cNvGrpSpPr/>
          <p:nvPr/>
        </p:nvGrpSpPr>
        <p:grpSpPr>
          <a:xfrm>
            <a:off x="2615050" y="538596"/>
            <a:ext cx="1636500" cy="1636500"/>
            <a:chOff x="2615050" y="501067"/>
            <a:chExt cx="1636500" cy="1636500"/>
          </a:xfrm>
        </p:grpSpPr>
        <p:sp>
          <p:nvSpPr>
            <p:cNvPr id="1896" name="Google Shape;1896;p50"/>
            <p:cNvSpPr/>
            <p:nvPr/>
          </p:nvSpPr>
          <p:spPr>
            <a:xfrm rot="5400000">
              <a:off x="2868439" y="752501"/>
              <a:ext cx="1129800" cy="1129800"/>
            </a:xfrm>
            <a:prstGeom prst="chord">
              <a:avLst>
                <a:gd name="adj1" fmla="val 5386284"/>
                <a:gd name="adj2" fmla="val 1620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897" name="Google Shape;1897;p50"/>
            <p:cNvSpPr/>
            <p:nvPr/>
          </p:nvSpPr>
          <p:spPr>
            <a:xfrm>
              <a:off x="2615050" y="501067"/>
              <a:ext cx="1636500" cy="1636500"/>
            </a:xfrm>
            <a:prstGeom prst="blockArc">
              <a:avLst>
                <a:gd name="adj1" fmla="val 10800000"/>
                <a:gd name="adj2" fmla="val 20033791"/>
                <a:gd name="adj3" fmla="val 26085"/>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898" name="Google Shape;1898;p50"/>
          <p:cNvGrpSpPr/>
          <p:nvPr/>
        </p:nvGrpSpPr>
        <p:grpSpPr>
          <a:xfrm>
            <a:off x="6410574" y="539471"/>
            <a:ext cx="3519095" cy="3002836"/>
            <a:chOff x="6781275" y="766449"/>
            <a:chExt cx="2814375" cy="2401500"/>
          </a:xfrm>
        </p:grpSpPr>
        <p:grpSp>
          <p:nvGrpSpPr>
            <p:cNvPr id="1899" name="Google Shape;1899;p50"/>
            <p:cNvGrpSpPr/>
            <p:nvPr/>
          </p:nvGrpSpPr>
          <p:grpSpPr>
            <a:xfrm>
              <a:off x="6781275" y="766449"/>
              <a:ext cx="2814375" cy="2401500"/>
              <a:chOff x="6781275" y="766449"/>
              <a:chExt cx="2814375" cy="2401500"/>
            </a:xfrm>
          </p:grpSpPr>
          <p:sp>
            <p:nvSpPr>
              <p:cNvPr id="1900" name="Google Shape;1900;p50"/>
              <p:cNvSpPr/>
              <p:nvPr/>
            </p:nvSpPr>
            <p:spPr>
              <a:xfrm rot="-5400000">
                <a:off x="7194150" y="766449"/>
                <a:ext cx="2401500" cy="2401500"/>
              </a:xfrm>
              <a:prstGeom prst="blockArc">
                <a:avLst>
                  <a:gd name="adj1" fmla="val 19819552"/>
                  <a:gd name="adj2" fmla="val 10212"/>
                  <a:gd name="adj3" fmla="val 12157"/>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901" name="Google Shape;1901;p50"/>
              <p:cNvCxnSpPr>
                <a:stCxn id="1900" idx="0"/>
                <a:endCxn id="1902" idx="3"/>
              </p:cNvCxnSpPr>
              <p:nvPr/>
            </p:nvCxnSpPr>
            <p:spPr>
              <a:xfrm flipH="1">
                <a:off x="7258917" y="1050753"/>
                <a:ext cx="613800" cy="2400"/>
              </a:xfrm>
              <a:prstGeom prst="straightConnector1">
                <a:avLst/>
              </a:prstGeom>
              <a:noFill/>
              <a:ln w="19050" cap="flat" cmpd="sng">
                <a:solidFill>
                  <a:schemeClr val="accent1"/>
                </a:solidFill>
                <a:prstDash val="solid"/>
                <a:round/>
                <a:headEnd type="none" w="med" len="med"/>
                <a:tailEnd type="none" w="med" len="med"/>
              </a:ln>
            </p:spPr>
          </p:cxnSp>
          <p:sp>
            <p:nvSpPr>
              <p:cNvPr id="1902" name="Google Shape;1902;p50"/>
              <p:cNvSpPr/>
              <p:nvPr/>
            </p:nvSpPr>
            <p:spPr>
              <a:xfrm>
                <a:off x="6781275" y="976074"/>
                <a:ext cx="477600" cy="1542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03" name="Google Shape;1903;p50"/>
            <p:cNvGrpSpPr/>
            <p:nvPr/>
          </p:nvGrpSpPr>
          <p:grpSpPr>
            <a:xfrm>
              <a:off x="6781275" y="1098578"/>
              <a:ext cx="2487825" cy="1748400"/>
              <a:chOff x="6781275" y="1098578"/>
              <a:chExt cx="2487825" cy="1748400"/>
            </a:xfrm>
          </p:grpSpPr>
          <p:sp>
            <p:nvSpPr>
              <p:cNvPr id="1904" name="Google Shape;1904;p50"/>
              <p:cNvSpPr/>
              <p:nvPr/>
            </p:nvSpPr>
            <p:spPr>
              <a:xfrm rot="-5400000">
                <a:off x="7520700" y="1098578"/>
                <a:ext cx="1748400" cy="1748400"/>
              </a:xfrm>
              <a:prstGeom prst="blockArc">
                <a:avLst>
                  <a:gd name="adj1" fmla="val 19790923"/>
                  <a:gd name="adj2" fmla="val 15524"/>
                  <a:gd name="adj3" fmla="val 15806"/>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905" name="Google Shape;1905;p50"/>
              <p:cNvCxnSpPr>
                <a:stCxn id="1904" idx="0"/>
                <a:endCxn id="1906" idx="3"/>
              </p:cNvCxnSpPr>
              <p:nvPr/>
            </p:nvCxnSpPr>
            <p:spPr>
              <a:xfrm flipH="1">
                <a:off x="7259007" y="1336337"/>
                <a:ext cx="766200" cy="1800"/>
              </a:xfrm>
              <a:prstGeom prst="straightConnector1">
                <a:avLst/>
              </a:prstGeom>
              <a:noFill/>
              <a:ln w="19050" cap="flat" cmpd="sng">
                <a:solidFill>
                  <a:schemeClr val="lt2"/>
                </a:solidFill>
                <a:prstDash val="solid"/>
                <a:round/>
                <a:headEnd type="none" w="med" len="med"/>
                <a:tailEnd type="none" w="med" len="med"/>
              </a:ln>
            </p:spPr>
          </p:cxnSp>
          <p:sp>
            <p:nvSpPr>
              <p:cNvPr id="1906" name="Google Shape;1906;p50"/>
              <p:cNvSpPr/>
              <p:nvPr/>
            </p:nvSpPr>
            <p:spPr>
              <a:xfrm>
                <a:off x="6781275" y="1260900"/>
                <a:ext cx="477600" cy="1542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07" name="Google Shape;1907;p50"/>
            <p:cNvGrpSpPr/>
            <p:nvPr/>
          </p:nvGrpSpPr>
          <p:grpSpPr>
            <a:xfrm>
              <a:off x="6781275" y="1415859"/>
              <a:ext cx="2193850" cy="1160400"/>
              <a:chOff x="6781275" y="1415859"/>
              <a:chExt cx="2193850" cy="1160400"/>
            </a:xfrm>
          </p:grpSpPr>
          <p:sp>
            <p:nvSpPr>
              <p:cNvPr id="1908" name="Google Shape;1908;p50"/>
              <p:cNvSpPr/>
              <p:nvPr/>
            </p:nvSpPr>
            <p:spPr>
              <a:xfrm rot="-5400000">
                <a:off x="7814725" y="1415859"/>
                <a:ext cx="1160400" cy="1160400"/>
              </a:xfrm>
              <a:prstGeom prst="blockArc">
                <a:avLst>
                  <a:gd name="adj1" fmla="val 19819552"/>
                  <a:gd name="adj2" fmla="val 0"/>
                  <a:gd name="adj3" fmla="val 2500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909" name="Google Shape;1909;p50"/>
              <p:cNvCxnSpPr>
                <a:stCxn id="1908" idx="0"/>
                <a:endCxn id="1910" idx="3"/>
              </p:cNvCxnSpPr>
              <p:nvPr/>
            </p:nvCxnSpPr>
            <p:spPr>
              <a:xfrm flipH="1">
                <a:off x="7258797" y="1617977"/>
                <a:ext cx="920700" cy="4800"/>
              </a:xfrm>
              <a:prstGeom prst="straightConnector1">
                <a:avLst/>
              </a:prstGeom>
              <a:noFill/>
              <a:ln w="19050" cap="flat" cmpd="sng">
                <a:solidFill>
                  <a:schemeClr val="dk2"/>
                </a:solidFill>
                <a:prstDash val="solid"/>
                <a:round/>
                <a:headEnd type="none" w="med" len="med"/>
                <a:tailEnd type="none" w="med" len="med"/>
              </a:ln>
            </p:spPr>
          </p:cxnSp>
          <p:sp>
            <p:nvSpPr>
              <p:cNvPr id="1910" name="Google Shape;1910;p50"/>
              <p:cNvSpPr/>
              <p:nvPr/>
            </p:nvSpPr>
            <p:spPr>
              <a:xfrm>
                <a:off x="6781275" y="1545726"/>
                <a:ext cx="477600" cy="1542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1911" name="Google Shape;1911;p50"/>
            <p:cNvGrpSpPr/>
            <p:nvPr/>
          </p:nvGrpSpPr>
          <p:grpSpPr>
            <a:xfrm>
              <a:off x="6781275" y="1746372"/>
              <a:ext cx="1866075" cy="504900"/>
              <a:chOff x="6781275" y="1746372"/>
              <a:chExt cx="1866075" cy="504900"/>
            </a:xfrm>
          </p:grpSpPr>
          <p:sp>
            <p:nvSpPr>
              <p:cNvPr id="1912" name="Google Shape;1912;p50"/>
              <p:cNvSpPr/>
              <p:nvPr/>
            </p:nvSpPr>
            <p:spPr>
              <a:xfrm rot="-5400000" flipH="1">
                <a:off x="8142450" y="1746372"/>
                <a:ext cx="504900" cy="504900"/>
              </a:xfrm>
              <a:prstGeom prst="blockArc">
                <a:avLst>
                  <a:gd name="adj1" fmla="val 10800000"/>
                  <a:gd name="adj2" fmla="val 12722091"/>
                  <a:gd name="adj3" fmla="val 48814"/>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Inter"/>
                    <a:ea typeface="Inter"/>
                    <a:cs typeface="Inter"/>
                    <a:sym typeface="Inter"/>
                  </a:rPr>
                  <a:t> </a:t>
                </a:r>
                <a:endParaRPr>
                  <a:latin typeface="Inter"/>
                  <a:ea typeface="Inter"/>
                  <a:cs typeface="Inter"/>
                  <a:sym typeface="Inter"/>
                </a:endParaRPr>
              </a:p>
            </p:txBody>
          </p:sp>
          <p:cxnSp>
            <p:nvCxnSpPr>
              <p:cNvPr id="1913" name="Google Shape;1913;p50"/>
              <p:cNvCxnSpPr>
                <a:stCxn id="1912" idx="1"/>
                <a:endCxn id="1914" idx="3"/>
              </p:cNvCxnSpPr>
              <p:nvPr/>
            </p:nvCxnSpPr>
            <p:spPr>
              <a:xfrm flipH="1">
                <a:off x="7258958" y="1889280"/>
                <a:ext cx="1067400" cy="6000"/>
              </a:xfrm>
              <a:prstGeom prst="straightConnector1">
                <a:avLst/>
              </a:prstGeom>
              <a:noFill/>
              <a:ln w="19050" cap="flat" cmpd="sng">
                <a:solidFill>
                  <a:schemeClr val="lt1"/>
                </a:solidFill>
                <a:prstDash val="solid"/>
                <a:round/>
                <a:headEnd type="none" w="med" len="med"/>
                <a:tailEnd type="none" w="med" len="med"/>
              </a:ln>
            </p:spPr>
          </p:cxnSp>
          <p:sp>
            <p:nvSpPr>
              <p:cNvPr id="1914" name="Google Shape;1914;p50"/>
              <p:cNvSpPr/>
              <p:nvPr/>
            </p:nvSpPr>
            <p:spPr>
              <a:xfrm>
                <a:off x="6781275" y="1818286"/>
                <a:ext cx="477600" cy="154200"/>
              </a:xfrm>
              <a:prstGeom prst="rect">
                <a:avLst/>
              </a:prstGeom>
              <a:solidFill>
                <a:schemeClr val="l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grpSp>
        <p:nvGrpSpPr>
          <p:cNvPr id="1915" name="Google Shape;1915;p50"/>
          <p:cNvGrpSpPr/>
          <p:nvPr/>
        </p:nvGrpSpPr>
        <p:grpSpPr>
          <a:xfrm>
            <a:off x="2616150" y="1472035"/>
            <a:ext cx="1636500" cy="1636500"/>
            <a:chOff x="2615050" y="501067"/>
            <a:chExt cx="1636500" cy="1636500"/>
          </a:xfrm>
        </p:grpSpPr>
        <p:sp>
          <p:nvSpPr>
            <p:cNvPr id="1916" name="Google Shape;1916;p50"/>
            <p:cNvSpPr/>
            <p:nvPr/>
          </p:nvSpPr>
          <p:spPr>
            <a:xfrm rot="5400000">
              <a:off x="2868439" y="752501"/>
              <a:ext cx="1129800" cy="1129800"/>
            </a:xfrm>
            <a:prstGeom prst="chord">
              <a:avLst>
                <a:gd name="adj1" fmla="val 5386284"/>
                <a:gd name="adj2" fmla="val 1620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917" name="Google Shape;1917;p50"/>
            <p:cNvSpPr/>
            <p:nvPr/>
          </p:nvSpPr>
          <p:spPr>
            <a:xfrm>
              <a:off x="2615050" y="501067"/>
              <a:ext cx="1636500" cy="1636500"/>
            </a:xfrm>
            <a:prstGeom prst="blockArc">
              <a:avLst>
                <a:gd name="adj1" fmla="val 10800000"/>
                <a:gd name="adj2" fmla="val 16233165"/>
                <a:gd name="adj3" fmla="val 2624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21"/>
        <p:cNvGrpSpPr/>
        <p:nvPr/>
      </p:nvGrpSpPr>
      <p:grpSpPr>
        <a:xfrm>
          <a:off x="0" y="0"/>
          <a:ext cx="0" cy="0"/>
          <a:chOff x="0" y="0"/>
          <a:chExt cx="0" cy="0"/>
        </a:xfrm>
      </p:grpSpPr>
      <p:sp>
        <p:nvSpPr>
          <p:cNvPr id="1922" name="Google Shape;1922;p51"/>
          <p:cNvSpPr txBox="1"/>
          <p:nvPr/>
        </p:nvSpPr>
        <p:spPr>
          <a:xfrm>
            <a:off x="723400" y="1447419"/>
            <a:ext cx="7697100" cy="68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a:t>
            </a:r>
            <a:r>
              <a:rPr lang="en" sz="1100" b="1">
                <a:solidFill>
                  <a:schemeClr val="lt1"/>
                </a:solidFill>
                <a:latin typeface="Inter"/>
                <a:ea typeface="Inter"/>
                <a:cs typeface="Inter"/>
                <a:sym typeface="Inter"/>
              </a:rPr>
              <a:t>resize </a:t>
            </a:r>
            <a:r>
              <a:rPr lang="en" sz="1100">
                <a:solidFill>
                  <a:schemeClr val="lt1"/>
                </a:solidFill>
                <a:latin typeface="Inter"/>
                <a:ea typeface="Inter"/>
                <a:cs typeface="Inter"/>
                <a:sym typeface="Inter"/>
              </a:rPr>
              <a:t>these icons without losing quality</a:t>
            </a:r>
            <a:endParaRPr sz="1100">
              <a:solidFill>
                <a:schemeClr val="lt1"/>
              </a:solidFill>
              <a:latin typeface="Inter"/>
              <a:ea typeface="Inter"/>
              <a:cs typeface="Inter"/>
              <a:sym typeface="Inter"/>
            </a:endParaRPr>
          </a:p>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You can </a:t>
            </a:r>
            <a:r>
              <a:rPr lang="en" sz="1100" b="1">
                <a:solidFill>
                  <a:schemeClr val="lt1"/>
                </a:solidFill>
                <a:latin typeface="Inter"/>
                <a:ea typeface="Inter"/>
                <a:cs typeface="Inter"/>
                <a:sym typeface="Inter"/>
              </a:rPr>
              <a:t>change the stroke and fill color</a:t>
            </a:r>
            <a:r>
              <a:rPr lang="en" sz="1100">
                <a:solidFill>
                  <a:schemeClr val="lt1"/>
                </a:solidFill>
                <a:latin typeface="Inter"/>
                <a:ea typeface="Inter"/>
                <a:cs typeface="Inter"/>
                <a:sym typeface="Inter"/>
              </a:rPr>
              <a:t>; just select the icon and click on the </a:t>
            </a:r>
            <a:r>
              <a:rPr lang="en" sz="1100" b="1">
                <a:solidFill>
                  <a:schemeClr val="lt1"/>
                </a:solidFill>
                <a:latin typeface="Inter"/>
                <a:ea typeface="Inter"/>
                <a:cs typeface="Inter"/>
                <a:sym typeface="Inter"/>
              </a:rPr>
              <a:t>paint bucket/pen</a:t>
            </a:r>
            <a:endParaRPr sz="1100">
              <a:solidFill>
                <a:schemeClr val="lt1"/>
              </a:solidFill>
              <a:latin typeface="Inter"/>
              <a:ea typeface="Inter"/>
              <a:cs typeface="Inter"/>
              <a:sym typeface="Inter"/>
            </a:endParaRPr>
          </a:p>
          <a:p>
            <a:pPr marL="0" lvl="0" indent="0" algn="l" rtl="0">
              <a:lnSpc>
                <a:spcPct val="100000"/>
              </a:lnSpc>
              <a:spcBef>
                <a:spcPts val="0"/>
              </a:spcBef>
              <a:spcAft>
                <a:spcPts val="0"/>
              </a:spcAft>
              <a:buNone/>
            </a:pPr>
            <a:r>
              <a:rPr lang="en" sz="1100">
                <a:solidFill>
                  <a:schemeClr val="lt1"/>
                </a:solidFill>
                <a:latin typeface="Inter"/>
                <a:ea typeface="Inter"/>
                <a:cs typeface="Inter"/>
                <a:sym typeface="Inter"/>
              </a:rPr>
              <a:t>In Google Slides, you can also use </a:t>
            </a:r>
            <a:r>
              <a:rPr lang="en" sz="1100" b="1" u="sng">
                <a:solidFill>
                  <a:schemeClr val="hlink"/>
                </a:solidFill>
                <a:latin typeface="Inter"/>
                <a:ea typeface="Inter"/>
                <a:cs typeface="Inter"/>
                <a:sym typeface="Inter"/>
                <a:hlinkClick r:id="rId3"/>
              </a:rPr>
              <a:t>Flaticon’s extension</a:t>
            </a:r>
            <a:r>
              <a:rPr lang="en" sz="1100">
                <a:solidFill>
                  <a:schemeClr val="lt1"/>
                </a:solidFill>
                <a:latin typeface="Inter"/>
                <a:ea typeface="Inter"/>
                <a:cs typeface="Inter"/>
                <a:sym typeface="Inter"/>
              </a:rPr>
              <a:t>, allowing you to customize and add even more icons</a:t>
            </a:r>
            <a:endParaRPr sz="1100">
              <a:solidFill>
                <a:schemeClr val="lt1"/>
              </a:solidFill>
              <a:latin typeface="Inter"/>
              <a:ea typeface="Inter"/>
              <a:cs typeface="Inter"/>
              <a:sym typeface="Inter"/>
            </a:endParaRPr>
          </a:p>
        </p:txBody>
      </p:sp>
      <p:sp>
        <p:nvSpPr>
          <p:cNvPr id="1923" name="Google Shape;1923;p51"/>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our sets of editable icons</a:t>
            </a:r>
            <a:endParaRPr/>
          </a:p>
        </p:txBody>
      </p:sp>
      <p:grpSp>
        <p:nvGrpSpPr>
          <p:cNvPr id="1924" name="Google Shape;1924;p51"/>
          <p:cNvGrpSpPr/>
          <p:nvPr/>
        </p:nvGrpSpPr>
        <p:grpSpPr>
          <a:xfrm>
            <a:off x="717372" y="2444071"/>
            <a:ext cx="284561" cy="250104"/>
            <a:chOff x="892750" y="267400"/>
            <a:chExt cx="483125" cy="424625"/>
          </a:xfrm>
        </p:grpSpPr>
        <p:sp>
          <p:nvSpPr>
            <p:cNvPr id="1925" name="Google Shape;1925;p5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26" name="Google Shape;1926;p5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27" name="Google Shape;1927;p5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28" name="Google Shape;1928;p51"/>
          <p:cNvGrpSpPr/>
          <p:nvPr/>
        </p:nvGrpSpPr>
        <p:grpSpPr>
          <a:xfrm>
            <a:off x="1169544" y="2426828"/>
            <a:ext cx="250119" cy="284590"/>
            <a:chOff x="1516475" y="238075"/>
            <a:chExt cx="424650" cy="483175"/>
          </a:xfrm>
        </p:grpSpPr>
        <p:sp>
          <p:nvSpPr>
            <p:cNvPr id="1929" name="Google Shape;1929;p5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0" name="Google Shape;1930;p5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31" name="Google Shape;1931;p51"/>
          <p:cNvGrpSpPr/>
          <p:nvPr/>
        </p:nvGrpSpPr>
        <p:grpSpPr>
          <a:xfrm>
            <a:off x="1589405" y="2494085"/>
            <a:ext cx="285665" cy="150077"/>
            <a:chOff x="2080675" y="352325"/>
            <a:chExt cx="485000" cy="254800"/>
          </a:xfrm>
        </p:grpSpPr>
        <p:sp>
          <p:nvSpPr>
            <p:cNvPr id="1932" name="Google Shape;1932;p5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3" name="Google Shape;1933;p5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34" name="Google Shape;1934;p51"/>
          <p:cNvGrpSpPr/>
          <p:nvPr/>
        </p:nvGrpSpPr>
        <p:grpSpPr>
          <a:xfrm>
            <a:off x="2045244" y="2426843"/>
            <a:ext cx="250119" cy="284561"/>
            <a:chOff x="2705375" y="238125"/>
            <a:chExt cx="424650" cy="483125"/>
          </a:xfrm>
        </p:grpSpPr>
        <p:sp>
          <p:nvSpPr>
            <p:cNvPr id="1935" name="Google Shape;1935;p5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6" name="Google Shape;1936;p5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7" name="Google Shape;1937;p5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38" name="Google Shape;1938;p5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39" name="Google Shape;1939;p51"/>
          <p:cNvGrpSpPr/>
          <p:nvPr/>
        </p:nvGrpSpPr>
        <p:grpSpPr>
          <a:xfrm>
            <a:off x="2478860" y="2427108"/>
            <a:ext cx="251930" cy="284031"/>
            <a:chOff x="3299850" y="238575"/>
            <a:chExt cx="427725" cy="482225"/>
          </a:xfrm>
        </p:grpSpPr>
        <p:sp>
          <p:nvSpPr>
            <p:cNvPr id="1940" name="Google Shape;1940;p5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1" name="Google Shape;1941;p5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2" name="Google Shape;1942;p5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3" name="Google Shape;1943;p5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4" name="Google Shape;1944;p5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45" name="Google Shape;1945;p51"/>
          <p:cNvGrpSpPr/>
          <p:nvPr/>
        </p:nvGrpSpPr>
        <p:grpSpPr>
          <a:xfrm>
            <a:off x="2898176" y="2426843"/>
            <a:ext cx="294839" cy="284561"/>
            <a:chOff x="3857225" y="238125"/>
            <a:chExt cx="500575" cy="483125"/>
          </a:xfrm>
        </p:grpSpPr>
        <p:sp>
          <p:nvSpPr>
            <p:cNvPr id="1946" name="Google Shape;1946;p5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7" name="Google Shape;1947;p5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8" name="Google Shape;1948;p5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49" name="Google Shape;1949;p5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50" name="Google Shape;1950;p5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51" name="Google Shape;1951;p5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52" name="Google Shape;1952;p5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953" name="Google Shape;1953;p51"/>
          <p:cNvSpPr/>
          <p:nvPr/>
        </p:nvSpPr>
        <p:spPr>
          <a:xfrm>
            <a:off x="3335948" y="2426865"/>
            <a:ext cx="294839" cy="2845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954" name="Google Shape;1954;p51"/>
          <p:cNvGrpSpPr/>
          <p:nvPr/>
        </p:nvGrpSpPr>
        <p:grpSpPr>
          <a:xfrm>
            <a:off x="3775618" y="2426865"/>
            <a:ext cx="284575" cy="284516"/>
            <a:chOff x="5053900" y="238200"/>
            <a:chExt cx="483150" cy="483050"/>
          </a:xfrm>
        </p:grpSpPr>
        <p:sp>
          <p:nvSpPr>
            <p:cNvPr id="1955" name="Google Shape;1955;p5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56" name="Google Shape;1956;p5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57" name="Google Shape;1957;p5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58" name="Google Shape;1958;p5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59" name="Google Shape;1959;p51"/>
          <p:cNvGrpSpPr/>
          <p:nvPr/>
        </p:nvGrpSpPr>
        <p:grpSpPr>
          <a:xfrm>
            <a:off x="4211787" y="2426843"/>
            <a:ext cx="284561" cy="284561"/>
            <a:chOff x="5648375" y="238125"/>
            <a:chExt cx="483125" cy="483125"/>
          </a:xfrm>
        </p:grpSpPr>
        <p:sp>
          <p:nvSpPr>
            <p:cNvPr id="1960" name="Google Shape;1960;p5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61" name="Google Shape;1961;p5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62" name="Google Shape;1962;p5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63" name="Google Shape;1963;p5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64" name="Google Shape;1964;p5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65" name="Google Shape;1965;p5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66" name="Google Shape;1966;p5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67" name="Google Shape;1967;p5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68" name="Google Shape;1968;p5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69" name="Google Shape;1969;p5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70" name="Google Shape;1970;p51"/>
          <p:cNvGrpSpPr/>
          <p:nvPr/>
        </p:nvGrpSpPr>
        <p:grpSpPr>
          <a:xfrm>
            <a:off x="4647449" y="2426843"/>
            <a:ext cx="284561" cy="284561"/>
            <a:chOff x="6242825" y="238125"/>
            <a:chExt cx="483125" cy="483125"/>
          </a:xfrm>
        </p:grpSpPr>
        <p:sp>
          <p:nvSpPr>
            <p:cNvPr id="1971" name="Google Shape;1971;p5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72" name="Google Shape;1972;p5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73" name="Google Shape;1973;p5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74" name="Google Shape;1974;p51"/>
          <p:cNvGrpSpPr/>
          <p:nvPr/>
        </p:nvGrpSpPr>
        <p:grpSpPr>
          <a:xfrm>
            <a:off x="715951" y="2885073"/>
            <a:ext cx="287403" cy="250075"/>
            <a:chOff x="889275" y="861850"/>
            <a:chExt cx="487950" cy="424575"/>
          </a:xfrm>
        </p:grpSpPr>
        <p:sp>
          <p:nvSpPr>
            <p:cNvPr id="1975" name="Google Shape;1975;p5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76" name="Google Shape;1976;p5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77" name="Google Shape;1977;p5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78" name="Google Shape;1978;p5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979" name="Google Shape;1979;p51"/>
          <p:cNvSpPr/>
          <p:nvPr/>
        </p:nvSpPr>
        <p:spPr>
          <a:xfrm>
            <a:off x="1167880" y="2867815"/>
            <a:ext cx="253447" cy="284590"/>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80" name="Google Shape;1980;p51"/>
          <p:cNvSpPr/>
          <p:nvPr/>
        </p:nvSpPr>
        <p:spPr>
          <a:xfrm>
            <a:off x="1589398" y="2867815"/>
            <a:ext cx="285680" cy="284590"/>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981" name="Google Shape;1981;p51"/>
          <p:cNvGrpSpPr/>
          <p:nvPr/>
        </p:nvGrpSpPr>
        <p:grpSpPr>
          <a:xfrm>
            <a:off x="2028023" y="2867830"/>
            <a:ext cx="284561" cy="284561"/>
            <a:chOff x="2676100" y="832575"/>
            <a:chExt cx="483125" cy="483125"/>
          </a:xfrm>
        </p:grpSpPr>
        <p:sp>
          <p:nvSpPr>
            <p:cNvPr id="1982" name="Google Shape;1982;p5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83" name="Google Shape;1983;p5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84" name="Google Shape;1984;p5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85" name="Google Shape;1985;p51"/>
          <p:cNvGrpSpPr/>
          <p:nvPr/>
        </p:nvGrpSpPr>
        <p:grpSpPr>
          <a:xfrm>
            <a:off x="2457759" y="2867830"/>
            <a:ext cx="294132" cy="284561"/>
            <a:chOff x="3270550" y="832575"/>
            <a:chExt cx="499375" cy="483125"/>
          </a:xfrm>
        </p:grpSpPr>
        <p:sp>
          <p:nvSpPr>
            <p:cNvPr id="1986" name="Google Shape;1986;p5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87" name="Google Shape;1987;p5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88" name="Google Shape;1988;p5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89" name="Google Shape;1989;p51"/>
          <p:cNvGrpSpPr/>
          <p:nvPr/>
        </p:nvGrpSpPr>
        <p:grpSpPr>
          <a:xfrm>
            <a:off x="3339150" y="2885021"/>
            <a:ext cx="288433" cy="250178"/>
            <a:chOff x="4452900" y="861750"/>
            <a:chExt cx="489700" cy="424750"/>
          </a:xfrm>
        </p:grpSpPr>
        <p:sp>
          <p:nvSpPr>
            <p:cNvPr id="1990" name="Google Shape;1990;p5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1" name="Google Shape;1991;p5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2" name="Google Shape;1992;p5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93" name="Google Shape;1993;p51"/>
          <p:cNvGrpSpPr/>
          <p:nvPr/>
        </p:nvGrpSpPr>
        <p:grpSpPr>
          <a:xfrm>
            <a:off x="3769153" y="2867837"/>
            <a:ext cx="297504" cy="284546"/>
            <a:chOff x="5049750" y="832600"/>
            <a:chExt cx="505100" cy="483100"/>
          </a:xfrm>
        </p:grpSpPr>
        <p:sp>
          <p:nvSpPr>
            <p:cNvPr id="1994" name="Google Shape;1994;p5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5" name="Google Shape;1995;p5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996" name="Google Shape;1996;p51"/>
          <p:cNvSpPr/>
          <p:nvPr/>
        </p:nvSpPr>
        <p:spPr>
          <a:xfrm>
            <a:off x="4211147" y="2888437"/>
            <a:ext cx="285842" cy="243345"/>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997" name="Google Shape;1997;p51"/>
          <p:cNvGrpSpPr/>
          <p:nvPr/>
        </p:nvGrpSpPr>
        <p:grpSpPr>
          <a:xfrm>
            <a:off x="4664670" y="2867830"/>
            <a:ext cx="250119" cy="284561"/>
            <a:chOff x="6272100" y="832575"/>
            <a:chExt cx="424650" cy="483125"/>
          </a:xfrm>
        </p:grpSpPr>
        <p:sp>
          <p:nvSpPr>
            <p:cNvPr id="1998" name="Google Shape;1998;p5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99" name="Google Shape;1999;p5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00" name="Google Shape;2000;p51"/>
          <p:cNvGrpSpPr/>
          <p:nvPr/>
        </p:nvGrpSpPr>
        <p:grpSpPr>
          <a:xfrm>
            <a:off x="2903308" y="2876724"/>
            <a:ext cx="284575" cy="266773"/>
            <a:chOff x="3865000" y="847675"/>
            <a:chExt cx="483150" cy="452925"/>
          </a:xfrm>
        </p:grpSpPr>
        <p:sp>
          <p:nvSpPr>
            <p:cNvPr id="2001" name="Google Shape;2001;p5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2" name="Google Shape;2002;p5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3" name="Google Shape;2003;p5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4" name="Google Shape;2004;p5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05" name="Google Shape;2005;p51"/>
          <p:cNvGrpSpPr/>
          <p:nvPr/>
        </p:nvGrpSpPr>
        <p:grpSpPr>
          <a:xfrm>
            <a:off x="717350" y="3304158"/>
            <a:ext cx="284605" cy="284575"/>
            <a:chOff x="893650" y="1428000"/>
            <a:chExt cx="483200" cy="483150"/>
          </a:xfrm>
        </p:grpSpPr>
        <p:sp>
          <p:nvSpPr>
            <p:cNvPr id="2006" name="Google Shape;2006;p5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7" name="Google Shape;2007;p5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8" name="Google Shape;2008;p5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09" name="Google Shape;2009;p5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010" name="Google Shape;2010;p51"/>
          <p:cNvSpPr/>
          <p:nvPr/>
        </p:nvSpPr>
        <p:spPr>
          <a:xfrm>
            <a:off x="1152323" y="3354739"/>
            <a:ext cx="284561" cy="183415"/>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1" name="Google Shape;2011;p51"/>
          <p:cNvSpPr/>
          <p:nvPr/>
        </p:nvSpPr>
        <p:spPr>
          <a:xfrm>
            <a:off x="1584332" y="3304180"/>
            <a:ext cx="295811" cy="284531"/>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012" name="Google Shape;2012;p51"/>
          <p:cNvGrpSpPr/>
          <p:nvPr/>
        </p:nvGrpSpPr>
        <p:grpSpPr>
          <a:xfrm>
            <a:off x="2022730" y="3321446"/>
            <a:ext cx="295148" cy="250001"/>
            <a:chOff x="2676100" y="1456375"/>
            <a:chExt cx="501100" cy="424450"/>
          </a:xfrm>
        </p:grpSpPr>
        <p:sp>
          <p:nvSpPr>
            <p:cNvPr id="2013" name="Google Shape;2013;p5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4" name="Google Shape;2014;p5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5" name="Google Shape;2015;p5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16" name="Google Shape;2016;p51"/>
          <p:cNvGrpSpPr/>
          <p:nvPr/>
        </p:nvGrpSpPr>
        <p:grpSpPr>
          <a:xfrm>
            <a:off x="2462523" y="3304166"/>
            <a:ext cx="284605" cy="284561"/>
            <a:chOff x="3270475" y="1427025"/>
            <a:chExt cx="483200" cy="483125"/>
          </a:xfrm>
        </p:grpSpPr>
        <p:sp>
          <p:nvSpPr>
            <p:cNvPr id="2017" name="Google Shape;2017;p5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8" name="Google Shape;2018;p5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9" name="Google Shape;2019;p5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20" name="Google Shape;2020;p51"/>
          <p:cNvGrpSpPr/>
          <p:nvPr/>
        </p:nvGrpSpPr>
        <p:grpSpPr>
          <a:xfrm>
            <a:off x="2901909" y="3304144"/>
            <a:ext cx="287373" cy="284605"/>
            <a:chOff x="3860250" y="1427025"/>
            <a:chExt cx="487900" cy="483200"/>
          </a:xfrm>
        </p:grpSpPr>
        <p:sp>
          <p:nvSpPr>
            <p:cNvPr id="2021" name="Google Shape;2021;p5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22" name="Google Shape;2022;p5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23" name="Google Shape;2023;p5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024" name="Google Shape;2024;p51"/>
          <p:cNvSpPr/>
          <p:nvPr/>
        </p:nvSpPr>
        <p:spPr>
          <a:xfrm>
            <a:off x="3341057" y="3304166"/>
            <a:ext cx="284620" cy="284561"/>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25" name="Google Shape;2025;p51"/>
          <p:cNvSpPr/>
          <p:nvPr/>
        </p:nvSpPr>
        <p:spPr>
          <a:xfrm>
            <a:off x="3774219" y="3304158"/>
            <a:ext cx="287373" cy="284575"/>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026" name="Google Shape;2026;p51"/>
          <p:cNvGrpSpPr/>
          <p:nvPr/>
        </p:nvGrpSpPr>
        <p:grpSpPr>
          <a:xfrm>
            <a:off x="4211765" y="3304166"/>
            <a:ext cx="284605" cy="284561"/>
            <a:chOff x="5648375" y="1427025"/>
            <a:chExt cx="483200" cy="483125"/>
          </a:xfrm>
        </p:grpSpPr>
        <p:sp>
          <p:nvSpPr>
            <p:cNvPr id="2027" name="Google Shape;2027;p5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28" name="Google Shape;2028;p5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29" name="Google Shape;2029;p51"/>
          <p:cNvGrpSpPr/>
          <p:nvPr/>
        </p:nvGrpSpPr>
        <p:grpSpPr>
          <a:xfrm>
            <a:off x="4645586" y="3304151"/>
            <a:ext cx="288286" cy="284590"/>
            <a:chOff x="6238300" y="1426975"/>
            <a:chExt cx="489450" cy="483175"/>
          </a:xfrm>
        </p:grpSpPr>
        <p:sp>
          <p:nvSpPr>
            <p:cNvPr id="2030" name="Google Shape;2030;p5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31" name="Google Shape;2031;p5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32" name="Google Shape;2032;p5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033" name="Google Shape;2033;p51"/>
          <p:cNvSpPr/>
          <p:nvPr/>
        </p:nvSpPr>
        <p:spPr>
          <a:xfrm>
            <a:off x="733842" y="3740158"/>
            <a:ext cx="251621" cy="283353"/>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034" name="Google Shape;2034;p51"/>
          <p:cNvGrpSpPr/>
          <p:nvPr/>
        </p:nvGrpSpPr>
        <p:grpSpPr>
          <a:xfrm>
            <a:off x="1152323" y="3739547"/>
            <a:ext cx="284561" cy="284575"/>
            <a:chOff x="1487200" y="2021475"/>
            <a:chExt cx="483125" cy="483150"/>
          </a:xfrm>
        </p:grpSpPr>
        <p:sp>
          <p:nvSpPr>
            <p:cNvPr id="2035" name="Google Shape;2035;p5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36" name="Google Shape;2036;p5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37" name="Google Shape;2037;p5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38" name="Google Shape;2038;p5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39" name="Google Shape;2039;p51"/>
          <p:cNvGrpSpPr/>
          <p:nvPr/>
        </p:nvGrpSpPr>
        <p:grpSpPr>
          <a:xfrm>
            <a:off x="1589957" y="3756782"/>
            <a:ext cx="284561" cy="250104"/>
            <a:chOff x="2081650" y="2050750"/>
            <a:chExt cx="483125" cy="424625"/>
          </a:xfrm>
        </p:grpSpPr>
        <p:sp>
          <p:nvSpPr>
            <p:cNvPr id="2040" name="Google Shape;2040;p5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1" name="Google Shape;2041;p5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2" name="Google Shape;2042;p5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3" name="Google Shape;2043;p5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4" name="Google Shape;2044;p5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5" name="Google Shape;2045;p5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46" name="Google Shape;2046;p51"/>
          <p:cNvGrpSpPr/>
          <p:nvPr/>
        </p:nvGrpSpPr>
        <p:grpSpPr>
          <a:xfrm>
            <a:off x="2028023" y="3776293"/>
            <a:ext cx="284561" cy="211083"/>
            <a:chOff x="2676100" y="2083800"/>
            <a:chExt cx="483125" cy="358375"/>
          </a:xfrm>
        </p:grpSpPr>
        <p:sp>
          <p:nvSpPr>
            <p:cNvPr id="2047" name="Google Shape;2047;p5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8" name="Google Shape;2048;p5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49" name="Google Shape;2049;p51"/>
          <p:cNvGrpSpPr/>
          <p:nvPr/>
        </p:nvGrpSpPr>
        <p:grpSpPr>
          <a:xfrm>
            <a:off x="2469480" y="3747889"/>
            <a:ext cx="270690" cy="267892"/>
            <a:chOff x="3282325" y="2035675"/>
            <a:chExt cx="459575" cy="454825"/>
          </a:xfrm>
        </p:grpSpPr>
        <p:sp>
          <p:nvSpPr>
            <p:cNvPr id="2050" name="Google Shape;2050;p5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51" name="Google Shape;2051;p5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52" name="Google Shape;2052;p5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53" name="Google Shape;2053;p5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054" name="Google Shape;2054;p51"/>
          <p:cNvSpPr/>
          <p:nvPr/>
        </p:nvSpPr>
        <p:spPr>
          <a:xfrm>
            <a:off x="2907386" y="3749376"/>
            <a:ext cx="276418" cy="26491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55" name="Google Shape;2055;p51"/>
          <p:cNvSpPr/>
          <p:nvPr/>
        </p:nvSpPr>
        <p:spPr>
          <a:xfrm>
            <a:off x="3357778" y="3739547"/>
            <a:ext cx="251179" cy="284575"/>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056" name="Google Shape;2056;p51"/>
          <p:cNvGrpSpPr/>
          <p:nvPr/>
        </p:nvGrpSpPr>
        <p:grpSpPr>
          <a:xfrm>
            <a:off x="3775441" y="3739554"/>
            <a:ext cx="284929" cy="284561"/>
            <a:chOff x="5053900" y="2021500"/>
            <a:chExt cx="483750" cy="483125"/>
          </a:xfrm>
        </p:grpSpPr>
        <p:sp>
          <p:nvSpPr>
            <p:cNvPr id="2057" name="Google Shape;2057;p5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58" name="Google Shape;2058;p5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59" name="Google Shape;2059;p5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60" name="Google Shape;2060;p5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61" name="Google Shape;2061;p5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62" name="Google Shape;2062;p5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63" name="Google Shape;2063;p5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64" name="Google Shape;2064;p5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065" name="Google Shape;2065;p51"/>
          <p:cNvSpPr/>
          <p:nvPr/>
        </p:nvSpPr>
        <p:spPr>
          <a:xfrm>
            <a:off x="4261845" y="3739628"/>
            <a:ext cx="184445" cy="284413"/>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066" name="Google Shape;2066;p51"/>
          <p:cNvGrpSpPr/>
          <p:nvPr/>
        </p:nvGrpSpPr>
        <p:grpSpPr>
          <a:xfrm>
            <a:off x="4642641" y="3742205"/>
            <a:ext cx="294176" cy="279260"/>
            <a:chOff x="6222125" y="2025975"/>
            <a:chExt cx="499450" cy="474125"/>
          </a:xfrm>
        </p:grpSpPr>
        <p:sp>
          <p:nvSpPr>
            <p:cNvPr id="2067" name="Google Shape;2067;p5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68" name="Google Shape;2068;p5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69" name="Google Shape;2069;p5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70" name="Google Shape;2070;p51"/>
          <p:cNvGrpSpPr/>
          <p:nvPr/>
        </p:nvGrpSpPr>
        <p:grpSpPr>
          <a:xfrm>
            <a:off x="5085315" y="2491346"/>
            <a:ext cx="280658" cy="155555"/>
            <a:chOff x="896050" y="2725450"/>
            <a:chExt cx="476500" cy="264100"/>
          </a:xfrm>
        </p:grpSpPr>
        <p:sp>
          <p:nvSpPr>
            <p:cNvPr id="2071" name="Google Shape;2071;p5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72" name="Google Shape;2072;p5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73" name="Google Shape;2073;p5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74" name="Google Shape;2074;p51"/>
          <p:cNvGrpSpPr/>
          <p:nvPr/>
        </p:nvGrpSpPr>
        <p:grpSpPr>
          <a:xfrm>
            <a:off x="5524794" y="2426836"/>
            <a:ext cx="284561" cy="284575"/>
            <a:chOff x="1487200" y="2615925"/>
            <a:chExt cx="483125" cy="483150"/>
          </a:xfrm>
        </p:grpSpPr>
        <p:sp>
          <p:nvSpPr>
            <p:cNvPr id="2075" name="Google Shape;2075;p5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76" name="Google Shape;2076;p5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77" name="Google Shape;2077;p5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78" name="Google Shape;2078;p51"/>
          <p:cNvGrpSpPr/>
          <p:nvPr/>
        </p:nvGrpSpPr>
        <p:grpSpPr>
          <a:xfrm>
            <a:off x="5952193" y="2426836"/>
            <a:ext cx="295766" cy="284575"/>
            <a:chOff x="2077575" y="2615925"/>
            <a:chExt cx="502150" cy="483150"/>
          </a:xfrm>
        </p:grpSpPr>
        <p:sp>
          <p:nvSpPr>
            <p:cNvPr id="2079" name="Google Shape;2079;p5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80" name="Google Shape;2080;p5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81" name="Google Shape;2081;p5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82" name="Google Shape;2082;p5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83" name="Google Shape;2083;p51"/>
          <p:cNvGrpSpPr/>
          <p:nvPr/>
        </p:nvGrpSpPr>
        <p:grpSpPr>
          <a:xfrm>
            <a:off x="8143341" y="2440230"/>
            <a:ext cx="279849" cy="257761"/>
            <a:chOff x="2680100" y="2638725"/>
            <a:chExt cx="475125" cy="437625"/>
          </a:xfrm>
        </p:grpSpPr>
        <p:sp>
          <p:nvSpPr>
            <p:cNvPr id="2084" name="Google Shape;2084;p5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85" name="Google Shape;2085;p5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86" name="Google Shape;2086;p5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87" name="Google Shape;2087;p5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88" name="Google Shape;2088;p51"/>
          <p:cNvGrpSpPr/>
          <p:nvPr/>
        </p:nvGrpSpPr>
        <p:grpSpPr>
          <a:xfrm>
            <a:off x="7749653" y="2430411"/>
            <a:ext cx="200083" cy="284575"/>
            <a:chOff x="3342275" y="2615925"/>
            <a:chExt cx="339700" cy="483150"/>
          </a:xfrm>
        </p:grpSpPr>
        <p:sp>
          <p:nvSpPr>
            <p:cNvPr id="2089" name="Google Shape;2089;p5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0" name="Google Shape;2090;p5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091" name="Google Shape;2091;p51"/>
          <p:cNvSpPr/>
          <p:nvPr/>
        </p:nvSpPr>
        <p:spPr>
          <a:xfrm>
            <a:off x="7294519" y="2426836"/>
            <a:ext cx="233435" cy="284575"/>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2" name="Google Shape;2092;p51"/>
          <p:cNvSpPr/>
          <p:nvPr/>
        </p:nvSpPr>
        <p:spPr>
          <a:xfrm>
            <a:off x="6832075" y="2447355"/>
            <a:ext cx="284575" cy="266788"/>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3" name="Google Shape;2093;p51"/>
          <p:cNvSpPr/>
          <p:nvPr/>
        </p:nvSpPr>
        <p:spPr>
          <a:xfrm>
            <a:off x="6394547" y="2449255"/>
            <a:ext cx="284575" cy="266788"/>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094" name="Google Shape;2094;p51"/>
          <p:cNvGrpSpPr/>
          <p:nvPr/>
        </p:nvGrpSpPr>
        <p:grpSpPr>
          <a:xfrm>
            <a:off x="2027931" y="4181506"/>
            <a:ext cx="283986" cy="283810"/>
            <a:chOff x="5648900" y="2616600"/>
            <a:chExt cx="482150" cy="481850"/>
          </a:xfrm>
        </p:grpSpPr>
        <p:sp>
          <p:nvSpPr>
            <p:cNvPr id="2095" name="Google Shape;2095;p5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6" name="Google Shape;2096;p5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97" name="Google Shape;2097;p51"/>
          <p:cNvGrpSpPr/>
          <p:nvPr/>
        </p:nvGrpSpPr>
        <p:grpSpPr>
          <a:xfrm>
            <a:off x="3781664" y="4183278"/>
            <a:ext cx="272482" cy="272539"/>
            <a:chOff x="6242825" y="2615925"/>
            <a:chExt cx="483125" cy="483225"/>
          </a:xfrm>
        </p:grpSpPr>
        <p:sp>
          <p:nvSpPr>
            <p:cNvPr id="2098" name="Google Shape;2098;p5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99" name="Google Shape;2099;p5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00" name="Google Shape;2100;p5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01" name="Google Shape;2101;p5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02" name="Google Shape;2102;p5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103" name="Google Shape;2103;p51"/>
          <p:cNvSpPr/>
          <p:nvPr/>
        </p:nvSpPr>
        <p:spPr>
          <a:xfrm>
            <a:off x="5080934" y="2875774"/>
            <a:ext cx="289420" cy="268672"/>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104" name="Google Shape;2104;p51"/>
          <p:cNvGrpSpPr/>
          <p:nvPr/>
        </p:nvGrpSpPr>
        <p:grpSpPr>
          <a:xfrm>
            <a:off x="5523992" y="2867822"/>
            <a:ext cx="286166" cy="284575"/>
            <a:chOff x="1487200" y="3210375"/>
            <a:chExt cx="485850" cy="483150"/>
          </a:xfrm>
        </p:grpSpPr>
        <p:sp>
          <p:nvSpPr>
            <p:cNvPr id="2105" name="Google Shape;2105;p5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06" name="Google Shape;2106;p5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07" name="Google Shape;2107;p5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108" name="Google Shape;2108;p51"/>
          <p:cNvSpPr/>
          <p:nvPr/>
        </p:nvSpPr>
        <p:spPr>
          <a:xfrm>
            <a:off x="5957796" y="2895527"/>
            <a:ext cx="284561" cy="229165"/>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09" name="Google Shape;2109;p51"/>
          <p:cNvSpPr/>
          <p:nvPr/>
        </p:nvSpPr>
        <p:spPr>
          <a:xfrm>
            <a:off x="6396213" y="2924425"/>
            <a:ext cx="284605" cy="171370"/>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110" name="Google Shape;2110;p51"/>
          <p:cNvGrpSpPr/>
          <p:nvPr/>
        </p:nvGrpSpPr>
        <p:grpSpPr>
          <a:xfrm>
            <a:off x="6831672" y="2867815"/>
            <a:ext cx="285371" cy="284590"/>
            <a:chOff x="3269875" y="3210400"/>
            <a:chExt cx="484500" cy="483175"/>
          </a:xfrm>
        </p:grpSpPr>
        <p:sp>
          <p:nvSpPr>
            <p:cNvPr id="2111" name="Google Shape;2111;p5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12" name="Google Shape;2112;p5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13" name="Google Shape;2113;p51"/>
          <p:cNvGrpSpPr/>
          <p:nvPr/>
        </p:nvGrpSpPr>
        <p:grpSpPr>
          <a:xfrm>
            <a:off x="7340041" y="2867513"/>
            <a:ext cx="142391" cy="285194"/>
            <a:chOff x="3985700" y="3210375"/>
            <a:chExt cx="241750" cy="484200"/>
          </a:xfrm>
        </p:grpSpPr>
        <p:sp>
          <p:nvSpPr>
            <p:cNvPr id="2114" name="Google Shape;2114;p5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15" name="Google Shape;2115;p5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16" name="Google Shape;2116;p51"/>
          <p:cNvGrpSpPr/>
          <p:nvPr/>
        </p:nvGrpSpPr>
        <p:grpSpPr>
          <a:xfrm>
            <a:off x="7708194" y="2868360"/>
            <a:ext cx="283589" cy="283500"/>
            <a:chOff x="4460225" y="3211300"/>
            <a:chExt cx="481475" cy="481325"/>
          </a:xfrm>
        </p:grpSpPr>
        <p:sp>
          <p:nvSpPr>
            <p:cNvPr id="2117" name="Google Shape;2117;p5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18" name="Google Shape;2118;p5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119" name="Google Shape;2119;p51"/>
          <p:cNvSpPr/>
          <p:nvPr/>
        </p:nvSpPr>
        <p:spPr>
          <a:xfrm>
            <a:off x="8143322" y="2884403"/>
            <a:ext cx="284575" cy="25141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120" name="Google Shape;2120;p51"/>
          <p:cNvGrpSpPr/>
          <p:nvPr/>
        </p:nvGrpSpPr>
        <p:grpSpPr>
          <a:xfrm>
            <a:off x="2467578" y="4206023"/>
            <a:ext cx="286121" cy="234775"/>
            <a:chOff x="5647000" y="3252650"/>
            <a:chExt cx="485775" cy="398600"/>
          </a:xfrm>
        </p:grpSpPr>
        <p:sp>
          <p:nvSpPr>
            <p:cNvPr id="2121" name="Google Shape;2121;p5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22" name="Google Shape;2122;p5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23" name="Google Shape;2123;p5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24" name="Google Shape;2124;p5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25" name="Google Shape;2125;p5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26" name="Google Shape;2126;p51"/>
          <p:cNvGrpSpPr/>
          <p:nvPr/>
        </p:nvGrpSpPr>
        <p:grpSpPr>
          <a:xfrm>
            <a:off x="3339145" y="4211089"/>
            <a:ext cx="273244" cy="224641"/>
            <a:chOff x="6242450" y="3252800"/>
            <a:chExt cx="484475" cy="398300"/>
          </a:xfrm>
        </p:grpSpPr>
        <p:sp>
          <p:nvSpPr>
            <p:cNvPr id="2127" name="Google Shape;2127;p5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28" name="Google Shape;2128;p5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29" name="Google Shape;2129;p5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30" name="Google Shape;2130;p51"/>
          <p:cNvGrpSpPr/>
          <p:nvPr/>
        </p:nvGrpSpPr>
        <p:grpSpPr>
          <a:xfrm>
            <a:off x="5100592" y="3304166"/>
            <a:ext cx="250104" cy="284561"/>
            <a:chOff x="922025" y="3804850"/>
            <a:chExt cx="424625" cy="483125"/>
          </a:xfrm>
        </p:grpSpPr>
        <p:sp>
          <p:nvSpPr>
            <p:cNvPr id="2131" name="Google Shape;2131;p5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32" name="Google Shape;2132;p5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133" name="Google Shape;2133;p51"/>
          <p:cNvSpPr/>
          <p:nvPr/>
        </p:nvSpPr>
        <p:spPr>
          <a:xfrm>
            <a:off x="5521393" y="3303643"/>
            <a:ext cx="291364" cy="285606"/>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134" name="Google Shape;2134;p51"/>
          <p:cNvGrpSpPr/>
          <p:nvPr/>
        </p:nvGrpSpPr>
        <p:grpSpPr>
          <a:xfrm>
            <a:off x="6415928" y="3304166"/>
            <a:ext cx="261796" cy="284561"/>
            <a:chOff x="2100300" y="3804850"/>
            <a:chExt cx="444475" cy="483125"/>
          </a:xfrm>
        </p:grpSpPr>
        <p:sp>
          <p:nvSpPr>
            <p:cNvPr id="2135" name="Google Shape;2135;p5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36" name="Google Shape;2136;p5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37" name="Google Shape;2137;p51"/>
          <p:cNvGrpSpPr/>
          <p:nvPr/>
        </p:nvGrpSpPr>
        <p:grpSpPr>
          <a:xfrm>
            <a:off x="6862186" y="3304166"/>
            <a:ext cx="246158" cy="284561"/>
            <a:chOff x="2708700" y="3804850"/>
            <a:chExt cx="417925" cy="483125"/>
          </a:xfrm>
        </p:grpSpPr>
        <p:sp>
          <p:nvSpPr>
            <p:cNvPr id="2138" name="Google Shape;2138;p5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39" name="Google Shape;2139;p5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0" name="Google Shape;2140;p5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1" name="Google Shape;2141;p5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142" name="Google Shape;2142;p51"/>
          <p:cNvSpPr/>
          <p:nvPr/>
        </p:nvSpPr>
        <p:spPr>
          <a:xfrm>
            <a:off x="5953764" y="3349160"/>
            <a:ext cx="284561" cy="216723"/>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3" name="Google Shape;2143;p51"/>
          <p:cNvSpPr/>
          <p:nvPr/>
        </p:nvSpPr>
        <p:spPr>
          <a:xfrm>
            <a:off x="7279956" y="3304158"/>
            <a:ext cx="262561" cy="284575"/>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144" name="Google Shape;2144;p51"/>
          <p:cNvGrpSpPr/>
          <p:nvPr/>
        </p:nvGrpSpPr>
        <p:grpSpPr>
          <a:xfrm>
            <a:off x="7711529" y="3305233"/>
            <a:ext cx="276918" cy="282425"/>
            <a:chOff x="4467450" y="3808475"/>
            <a:chExt cx="470150" cy="479500"/>
          </a:xfrm>
        </p:grpSpPr>
        <p:sp>
          <p:nvSpPr>
            <p:cNvPr id="2145" name="Google Shape;2145;p5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6" name="Google Shape;2146;p5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7" name="Google Shape;2147;p5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8" name="Google Shape;2148;p5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49" name="Google Shape;2149;p51"/>
          <p:cNvGrpSpPr/>
          <p:nvPr/>
        </p:nvGrpSpPr>
        <p:grpSpPr>
          <a:xfrm>
            <a:off x="4640760" y="4174916"/>
            <a:ext cx="284575" cy="284561"/>
            <a:chOff x="5053900" y="3804850"/>
            <a:chExt cx="483150" cy="483125"/>
          </a:xfrm>
        </p:grpSpPr>
        <p:sp>
          <p:nvSpPr>
            <p:cNvPr id="2150" name="Google Shape;2150;p5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1" name="Google Shape;2151;p5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2" name="Google Shape;2152;p5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3" name="Google Shape;2153;p5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54" name="Google Shape;2154;p51"/>
          <p:cNvGrpSpPr/>
          <p:nvPr/>
        </p:nvGrpSpPr>
        <p:grpSpPr>
          <a:xfrm>
            <a:off x="5077922" y="4174956"/>
            <a:ext cx="284561" cy="284561"/>
            <a:chOff x="5648375" y="3804850"/>
            <a:chExt cx="483125" cy="483125"/>
          </a:xfrm>
        </p:grpSpPr>
        <p:sp>
          <p:nvSpPr>
            <p:cNvPr id="2155" name="Google Shape;2155;p5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6" name="Google Shape;2156;p5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7" name="Google Shape;2157;p5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58" name="Google Shape;2158;p5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59" name="Google Shape;2159;p51"/>
          <p:cNvGrpSpPr/>
          <p:nvPr/>
        </p:nvGrpSpPr>
        <p:grpSpPr>
          <a:xfrm>
            <a:off x="2923723" y="4174916"/>
            <a:ext cx="246162" cy="276462"/>
            <a:chOff x="6276025" y="3812400"/>
            <a:chExt cx="416800" cy="468025"/>
          </a:xfrm>
        </p:grpSpPr>
        <p:sp>
          <p:nvSpPr>
            <p:cNvPr id="2160" name="Google Shape;2160;p5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61" name="Google Shape;2161;p5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62" name="Google Shape;2162;p5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63" name="Google Shape;2163;p5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64" name="Google Shape;2164;p51"/>
          <p:cNvGrpSpPr/>
          <p:nvPr/>
        </p:nvGrpSpPr>
        <p:grpSpPr>
          <a:xfrm>
            <a:off x="5082340" y="3739547"/>
            <a:ext cx="286607" cy="284575"/>
            <a:chOff x="890400" y="4399350"/>
            <a:chExt cx="486600" cy="483150"/>
          </a:xfrm>
        </p:grpSpPr>
        <p:sp>
          <p:nvSpPr>
            <p:cNvPr id="2165" name="Google Shape;2165;p5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66" name="Google Shape;2166;p5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67" name="Google Shape;2167;p5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68" name="Google Shape;2168;p51"/>
          <p:cNvGrpSpPr/>
          <p:nvPr/>
        </p:nvGrpSpPr>
        <p:grpSpPr>
          <a:xfrm>
            <a:off x="5524794" y="3752328"/>
            <a:ext cx="284561" cy="259013"/>
            <a:chOff x="1487200" y="4421025"/>
            <a:chExt cx="483125" cy="439750"/>
          </a:xfrm>
        </p:grpSpPr>
        <p:sp>
          <p:nvSpPr>
            <p:cNvPr id="2169" name="Google Shape;2169;p5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0" name="Google Shape;2170;p5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1" name="Google Shape;2171;p5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2" name="Google Shape;2172;p5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73" name="Google Shape;2173;p51"/>
          <p:cNvGrpSpPr/>
          <p:nvPr/>
        </p:nvGrpSpPr>
        <p:grpSpPr>
          <a:xfrm>
            <a:off x="5955815" y="3739562"/>
            <a:ext cx="288522" cy="284546"/>
            <a:chOff x="2079300" y="4399325"/>
            <a:chExt cx="489850" cy="483100"/>
          </a:xfrm>
        </p:grpSpPr>
        <p:sp>
          <p:nvSpPr>
            <p:cNvPr id="2174" name="Google Shape;2174;p5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5" name="Google Shape;2175;p5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176" name="Google Shape;2176;p51"/>
          <p:cNvSpPr/>
          <p:nvPr/>
        </p:nvSpPr>
        <p:spPr>
          <a:xfrm>
            <a:off x="8157458" y="3295444"/>
            <a:ext cx="250163" cy="284531"/>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177" name="Google Shape;2177;p51"/>
          <p:cNvGrpSpPr/>
          <p:nvPr/>
        </p:nvGrpSpPr>
        <p:grpSpPr>
          <a:xfrm>
            <a:off x="6864717" y="4179212"/>
            <a:ext cx="231079" cy="284546"/>
            <a:chOff x="3316000" y="4399325"/>
            <a:chExt cx="392325" cy="483100"/>
          </a:xfrm>
        </p:grpSpPr>
        <p:sp>
          <p:nvSpPr>
            <p:cNvPr id="2178" name="Google Shape;2178;p5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79" name="Google Shape;2179;p5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80" name="Google Shape;2180;p51"/>
          <p:cNvGrpSpPr/>
          <p:nvPr/>
        </p:nvGrpSpPr>
        <p:grpSpPr>
          <a:xfrm>
            <a:off x="7310888" y="4179197"/>
            <a:ext cx="212496" cy="284575"/>
            <a:chOff x="3926225" y="4399275"/>
            <a:chExt cx="360775" cy="483150"/>
          </a:xfrm>
        </p:grpSpPr>
        <p:sp>
          <p:nvSpPr>
            <p:cNvPr id="2181" name="Google Shape;2181;p5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82" name="Google Shape;2182;p5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183" name="Google Shape;2183;p51"/>
          <p:cNvSpPr/>
          <p:nvPr/>
        </p:nvSpPr>
        <p:spPr>
          <a:xfrm>
            <a:off x="7780857" y="4179226"/>
            <a:ext cx="150062" cy="2845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184" name="Google Shape;2184;p51"/>
          <p:cNvGrpSpPr/>
          <p:nvPr/>
        </p:nvGrpSpPr>
        <p:grpSpPr>
          <a:xfrm>
            <a:off x="8143366" y="3739598"/>
            <a:ext cx="284487" cy="284472"/>
            <a:chOff x="5053975" y="4399375"/>
            <a:chExt cx="483000" cy="482975"/>
          </a:xfrm>
        </p:grpSpPr>
        <p:sp>
          <p:nvSpPr>
            <p:cNvPr id="2185" name="Google Shape;2185;p5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86" name="Google Shape;2186;p5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87" name="Google Shape;2187;p5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88" name="Google Shape;2188;p51"/>
          <p:cNvGrpSpPr/>
          <p:nvPr/>
        </p:nvGrpSpPr>
        <p:grpSpPr>
          <a:xfrm>
            <a:off x="6397827" y="3741443"/>
            <a:ext cx="284561" cy="284561"/>
            <a:chOff x="5648375" y="4399300"/>
            <a:chExt cx="483125" cy="483125"/>
          </a:xfrm>
        </p:grpSpPr>
        <p:sp>
          <p:nvSpPr>
            <p:cNvPr id="2189" name="Google Shape;2189;p5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0" name="Google Shape;2190;p5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91" name="Google Shape;2191;p51"/>
          <p:cNvGrpSpPr/>
          <p:nvPr/>
        </p:nvGrpSpPr>
        <p:grpSpPr>
          <a:xfrm>
            <a:off x="1601495" y="4194668"/>
            <a:ext cx="276149" cy="253335"/>
            <a:chOff x="6239575" y="4416275"/>
            <a:chExt cx="489625" cy="449175"/>
          </a:xfrm>
        </p:grpSpPr>
        <p:sp>
          <p:nvSpPr>
            <p:cNvPr id="2192" name="Google Shape;2192;p5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3" name="Google Shape;2193;p5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4" name="Google Shape;2194;p5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95" name="Google Shape;2195;p51"/>
          <p:cNvGrpSpPr/>
          <p:nvPr/>
        </p:nvGrpSpPr>
        <p:grpSpPr>
          <a:xfrm>
            <a:off x="7703553" y="3741018"/>
            <a:ext cx="284947" cy="284802"/>
            <a:chOff x="892750" y="4993750"/>
            <a:chExt cx="483125" cy="483125"/>
          </a:xfrm>
        </p:grpSpPr>
        <p:sp>
          <p:nvSpPr>
            <p:cNvPr id="2196" name="Google Shape;2196;p5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7" name="Google Shape;2197;p5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98" name="Google Shape;2198;p5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99" name="Google Shape;2199;p51"/>
          <p:cNvGrpSpPr/>
          <p:nvPr/>
        </p:nvGrpSpPr>
        <p:grpSpPr>
          <a:xfrm>
            <a:off x="721430" y="4181325"/>
            <a:ext cx="276444" cy="276444"/>
            <a:chOff x="2676100" y="4993750"/>
            <a:chExt cx="483125" cy="483125"/>
          </a:xfrm>
        </p:grpSpPr>
        <p:sp>
          <p:nvSpPr>
            <p:cNvPr id="2200" name="Google Shape;2200;p5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01" name="Google Shape;2201;p5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02" name="Google Shape;2202;p5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03" name="Google Shape;2203;p51"/>
          <p:cNvGrpSpPr/>
          <p:nvPr/>
        </p:nvGrpSpPr>
        <p:grpSpPr>
          <a:xfrm>
            <a:off x="1159768" y="4181469"/>
            <a:ext cx="279826" cy="279729"/>
            <a:chOff x="3270550" y="4993750"/>
            <a:chExt cx="483125" cy="483125"/>
          </a:xfrm>
        </p:grpSpPr>
        <p:sp>
          <p:nvSpPr>
            <p:cNvPr id="2204" name="Google Shape;2204;p5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05" name="Google Shape;2205;p5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06" name="Google Shape;2206;p5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07" name="Google Shape;2207;p51"/>
          <p:cNvGrpSpPr/>
          <p:nvPr/>
        </p:nvGrpSpPr>
        <p:grpSpPr>
          <a:xfrm>
            <a:off x="7263314" y="3747764"/>
            <a:ext cx="285382" cy="285285"/>
            <a:chOff x="1487200" y="4993750"/>
            <a:chExt cx="483125" cy="483125"/>
          </a:xfrm>
        </p:grpSpPr>
        <p:sp>
          <p:nvSpPr>
            <p:cNvPr id="2208" name="Google Shape;2208;p5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09" name="Google Shape;2209;p5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10" name="Google Shape;2210;p51"/>
          <p:cNvGrpSpPr/>
          <p:nvPr/>
        </p:nvGrpSpPr>
        <p:grpSpPr>
          <a:xfrm>
            <a:off x="6834368" y="3740501"/>
            <a:ext cx="283981" cy="283836"/>
            <a:chOff x="2081650" y="4993750"/>
            <a:chExt cx="483125" cy="483125"/>
          </a:xfrm>
        </p:grpSpPr>
        <p:sp>
          <p:nvSpPr>
            <p:cNvPr id="2211" name="Google Shape;2211;p5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12" name="Google Shape;2212;p5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13" name="Google Shape;2213;p51"/>
          <p:cNvGrpSpPr/>
          <p:nvPr/>
        </p:nvGrpSpPr>
        <p:grpSpPr>
          <a:xfrm>
            <a:off x="4213744" y="4174954"/>
            <a:ext cx="280662" cy="280638"/>
            <a:chOff x="5053900" y="4993700"/>
            <a:chExt cx="483150" cy="483275"/>
          </a:xfrm>
        </p:grpSpPr>
        <p:sp>
          <p:nvSpPr>
            <p:cNvPr id="2214" name="Google Shape;2214;p5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15" name="Google Shape;2215;p5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16" name="Google Shape;2216;p51"/>
          <p:cNvGrpSpPr/>
          <p:nvPr/>
        </p:nvGrpSpPr>
        <p:grpSpPr>
          <a:xfrm>
            <a:off x="5586461" y="4192071"/>
            <a:ext cx="147601" cy="257881"/>
            <a:chOff x="1426400" y="1814750"/>
            <a:chExt cx="407850" cy="712575"/>
          </a:xfrm>
        </p:grpSpPr>
        <p:sp>
          <p:nvSpPr>
            <p:cNvPr id="2217" name="Google Shape;2217;p5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1"/>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1"/>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1"/>
          <p:cNvGrpSpPr/>
          <p:nvPr/>
        </p:nvGrpSpPr>
        <p:grpSpPr>
          <a:xfrm>
            <a:off x="5993478" y="4215458"/>
            <a:ext cx="211069" cy="211105"/>
            <a:chOff x="1910075" y="2021700"/>
            <a:chExt cx="583225" cy="583325"/>
          </a:xfrm>
        </p:grpSpPr>
        <p:sp>
          <p:nvSpPr>
            <p:cNvPr id="2221" name="Google Shape;2221;p5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51"/>
          <p:cNvGrpSpPr/>
          <p:nvPr/>
        </p:nvGrpSpPr>
        <p:grpSpPr>
          <a:xfrm>
            <a:off x="6386251" y="4242212"/>
            <a:ext cx="296767" cy="157598"/>
            <a:chOff x="2749275" y="2099575"/>
            <a:chExt cx="820025" cy="435475"/>
          </a:xfrm>
        </p:grpSpPr>
        <p:sp>
          <p:nvSpPr>
            <p:cNvPr id="2225" name="Google Shape;2225;p51"/>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lt2"/>
            </a:solidFill>
            <a:ln w="19050" cap="sq"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1"/>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lt2"/>
            </a:solidFill>
            <a:ln w="19050" cap="rnd"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lt2"/>
            </a:solidFill>
            <a:ln w="1905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lt2"/>
            </a:solidFill>
            <a:ln w="19050" cap="sq" cmpd="sng">
              <a:solidFill>
                <a:schemeClr val="lt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9" name="Google Shape;2229;p51"/>
          <p:cNvSpPr/>
          <p:nvPr/>
        </p:nvSpPr>
        <p:spPr>
          <a:xfrm>
            <a:off x="8208550" y="4180788"/>
            <a:ext cx="166215" cy="280416"/>
          </a:xfrm>
          <a:custGeom>
            <a:avLst/>
            <a:gdLst/>
            <a:ahLst/>
            <a:cxnLst/>
            <a:rect l="l" t="t" r="r" b="b"/>
            <a:pathLst>
              <a:path w="2890704" h="4876800" extrusionOk="0">
                <a:moveTo>
                  <a:pt x="2885315" y="2753220"/>
                </a:moveTo>
                <a:lnTo>
                  <a:pt x="2743412" y="1787309"/>
                </a:lnTo>
                <a:cubicBezTo>
                  <a:pt x="2743297" y="1786566"/>
                  <a:pt x="2743193" y="1785833"/>
                  <a:pt x="2743069" y="1785099"/>
                </a:cubicBezTo>
                <a:cubicBezTo>
                  <a:pt x="2706740" y="1562157"/>
                  <a:pt x="2591955" y="1358808"/>
                  <a:pt x="2419867" y="1212485"/>
                </a:cubicBezTo>
                <a:cubicBezTo>
                  <a:pt x="2289679" y="1101795"/>
                  <a:pt x="2132535" y="1028814"/>
                  <a:pt x="1965933" y="999801"/>
                </a:cubicBezTo>
                <a:cubicBezTo>
                  <a:pt x="2038352" y="896588"/>
                  <a:pt x="2081024" y="771049"/>
                  <a:pt x="2081024" y="635670"/>
                </a:cubicBezTo>
                <a:cubicBezTo>
                  <a:pt x="2081024" y="285159"/>
                  <a:pt x="1795865" y="0"/>
                  <a:pt x="1445354" y="0"/>
                </a:cubicBezTo>
                <a:cubicBezTo>
                  <a:pt x="1094844" y="0"/>
                  <a:pt x="809684" y="285159"/>
                  <a:pt x="809684" y="635670"/>
                </a:cubicBezTo>
                <a:cubicBezTo>
                  <a:pt x="809684" y="771049"/>
                  <a:pt x="852356" y="896579"/>
                  <a:pt x="924775" y="999801"/>
                </a:cubicBezTo>
                <a:cubicBezTo>
                  <a:pt x="758173" y="1028824"/>
                  <a:pt x="601030" y="1101804"/>
                  <a:pt x="470842" y="1212485"/>
                </a:cubicBezTo>
                <a:cubicBezTo>
                  <a:pt x="298754" y="1358799"/>
                  <a:pt x="183977" y="1562157"/>
                  <a:pt x="147640" y="1785099"/>
                </a:cubicBezTo>
                <a:cubicBezTo>
                  <a:pt x="147516" y="1785833"/>
                  <a:pt x="147411" y="1786576"/>
                  <a:pt x="147297" y="1787309"/>
                </a:cubicBezTo>
                <a:lnTo>
                  <a:pt x="5393" y="2753220"/>
                </a:lnTo>
                <a:cubicBezTo>
                  <a:pt x="-14371" y="2876731"/>
                  <a:pt x="20728" y="3002137"/>
                  <a:pt x="101786" y="3097463"/>
                </a:cubicBezTo>
                <a:cubicBezTo>
                  <a:pt x="183111" y="3193113"/>
                  <a:pt x="301764" y="3247977"/>
                  <a:pt x="427313" y="3247977"/>
                </a:cubicBezTo>
                <a:cubicBezTo>
                  <a:pt x="453887" y="3247977"/>
                  <a:pt x="479957" y="3245587"/>
                  <a:pt x="505303" y="3240996"/>
                </a:cubicBezTo>
                <a:lnTo>
                  <a:pt x="447058" y="3601736"/>
                </a:lnTo>
                <a:cubicBezTo>
                  <a:pt x="440381" y="3643075"/>
                  <a:pt x="452182" y="3685261"/>
                  <a:pt x="479319" y="3717141"/>
                </a:cubicBezTo>
                <a:cubicBezTo>
                  <a:pt x="506465" y="3749021"/>
                  <a:pt x="546232" y="3767385"/>
                  <a:pt x="588104" y="3767385"/>
                </a:cubicBezTo>
                <a:lnTo>
                  <a:pt x="730979" y="3767385"/>
                </a:lnTo>
                <a:lnTo>
                  <a:pt x="730979" y="4448175"/>
                </a:lnTo>
                <a:cubicBezTo>
                  <a:pt x="730979" y="4684519"/>
                  <a:pt x="923260" y="4876800"/>
                  <a:pt x="1159604" y="4876800"/>
                </a:cubicBezTo>
                <a:cubicBezTo>
                  <a:pt x="1269285" y="4876800"/>
                  <a:pt x="1369469" y="4835395"/>
                  <a:pt x="1445354" y="4767396"/>
                </a:cubicBezTo>
                <a:cubicBezTo>
                  <a:pt x="1521240" y="4835395"/>
                  <a:pt x="1621424" y="4876800"/>
                  <a:pt x="1731104" y="4876800"/>
                </a:cubicBezTo>
                <a:cubicBezTo>
                  <a:pt x="1967448" y="4876800"/>
                  <a:pt x="2159729" y="4684519"/>
                  <a:pt x="2159729" y="4448175"/>
                </a:cubicBezTo>
                <a:lnTo>
                  <a:pt x="2159729" y="3767376"/>
                </a:lnTo>
                <a:lnTo>
                  <a:pt x="2302604" y="3767376"/>
                </a:lnTo>
                <a:cubicBezTo>
                  <a:pt x="2344476" y="3767376"/>
                  <a:pt x="2384243" y="3749011"/>
                  <a:pt x="2411389" y="3717131"/>
                </a:cubicBezTo>
                <a:cubicBezTo>
                  <a:pt x="2438535" y="3685251"/>
                  <a:pt x="2450328" y="3643065"/>
                  <a:pt x="2443651" y="3601727"/>
                </a:cubicBezTo>
                <a:lnTo>
                  <a:pt x="2385386" y="3240910"/>
                </a:lnTo>
                <a:cubicBezTo>
                  <a:pt x="2410742" y="3245558"/>
                  <a:pt x="2436811" y="3247977"/>
                  <a:pt x="2463396" y="3247977"/>
                </a:cubicBezTo>
                <a:cubicBezTo>
                  <a:pt x="2588945" y="3247977"/>
                  <a:pt x="2707598" y="3193113"/>
                  <a:pt x="2788922" y="3097463"/>
                </a:cubicBezTo>
                <a:cubicBezTo>
                  <a:pt x="2869971" y="3002137"/>
                  <a:pt x="2905070" y="2876731"/>
                  <a:pt x="2885315" y="2753220"/>
                </a:cubicBezTo>
                <a:close/>
                <a:moveTo>
                  <a:pt x="1445354" y="285750"/>
                </a:moveTo>
                <a:cubicBezTo>
                  <a:pt x="1638302" y="285750"/>
                  <a:pt x="1795274" y="442722"/>
                  <a:pt x="1795274" y="635670"/>
                </a:cubicBezTo>
                <a:cubicBezTo>
                  <a:pt x="1795274" y="828618"/>
                  <a:pt x="1638302" y="985590"/>
                  <a:pt x="1445354" y="985590"/>
                </a:cubicBezTo>
                <a:cubicBezTo>
                  <a:pt x="1252406" y="985590"/>
                  <a:pt x="1095434" y="828618"/>
                  <a:pt x="1095434" y="635670"/>
                </a:cubicBezTo>
                <a:cubicBezTo>
                  <a:pt x="1095434" y="442722"/>
                  <a:pt x="1252406" y="285750"/>
                  <a:pt x="1445354" y="285750"/>
                </a:cubicBezTo>
                <a:close/>
                <a:moveTo>
                  <a:pt x="1159604" y="4591050"/>
                </a:moveTo>
                <a:cubicBezTo>
                  <a:pt x="1080823" y="4591050"/>
                  <a:pt x="1016729" y="4526956"/>
                  <a:pt x="1016729" y="4448175"/>
                </a:cubicBezTo>
                <a:lnTo>
                  <a:pt x="1016729" y="3767376"/>
                </a:lnTo>
                <a:lnTo>
                  <a:pt x="1302479" y="3767376"/>
                </a:lnTo>
                <a:lnTo>
                  <a:pt x="1302479" y="4448175"/>
                </a:lnTo>
                <a:cubicBezTo>
                  <a:pt x="1302479" y="4526956"/>
                  <a:pt x="1238385" y="4591050"/>
                  <a:pt x="1159604" y="4591050"/>
                </a:cubicBezTo>
                <a:close/>
                <a:moveTo>
                  <a:pt x="1873979" y="4448175"/>
                </a:moveTo>
                <a:cubicBezTo>
                  <a:pt x="1873979" y="4526956"/>
                  <a:pt x="1809885" y="4591050"/>
                  <a:pt x="1731104" y="4591050"/>
                </a:cubicBezTo>
                <a:cubicBezTo>
                  <a:pt x="1652323" y="4591050"/>
                  <a:pt x="1588229" y="4526956"/>
                  <a:pt x="1588229" y="4448175"/>
                </a:cubicBezTo>
                <a:lnTo>
                  <a:pt x="1588229" y="3767376"/>
                </a:lnTo>
                <a:lnTo>
                  <a:pt x="1873979" y="3767376"/>
                </a:lnTo>
                <a:close/>
                <a:moveTo>
                  <a:pt x="2571228" y="2912374"/>
                </a:moveTo>
                <a:cubicBezTo>
                  <a:pt x="2543892" y="2944520"/>
                  <a:pt x="2505601" y="2962227"/>
                  <a:pt x="2463405" y="2962227"/>
                </a:cubicBezTo>
                <a:cubicBezTo>
                  <a:pt x="2394511" y="2962227"/>
                  <a:pt x="2335637" y="2913793"/>
                  <a:pt x="2323035" y="2846908"/>
                </a:cubicBezTo>
                <a:lnTo>
                  <a:pt x="2157919" y="1832172"/>
                </a:lnTo>
                <a:lnTo>
                  <a:pt x="2157881" y="1831915"/>
                </a:lnTo>
                <a:cubicBezTo>
                  <a:pt x="2145213" y="1754067"/>
                  <a:pt x="2071833" y="1701194"/>
                  <a:pt x="1994004" y="1713833"/>
                </a:cubicBezTo>
                <a:cubicBezTo>
                  <a:pt x="1916146" y="1726454"/>
                  <a:pt x="1863235" y="1799777"/>
                  <a:pt x="1875817" y="1877644"/>
                </a:cubicBezTo>
                <a:lnTo>
                  <a:pt x="2134821" y="3481635"/>
                </a:lnTo>
                <a:lnTo>
                  <a:pt x="755897" y="3481635"/>
                </a:lnTo>
                <a:lnTo>
                  <a:pt x="847146" y="2916546"/>
                </a:lnTo>
                <a:cubicBezTo>
                  <a:pt x="848651" y="2910021"/>
                  <a:pt x="850004" y="2903420"/>
                  <a:pt x="851204" y="2896772"/>
                </a:cubicBezTo>
                <a:cubicBezTo>
                  <a:pt x="851375" y="2895848"/>
                  <a:pt x="851528" y="2894924"/>
                  <a:pt x="851680" y="2893990"/>
                </a:cubicBezTo>
                <a:lnTo>
                  <a:pt x="1014919" y="1877520"/>
                </a:lnTo>
                <a:cubicBezTo>
                  <a:pt x="1027426" y="1799635"/>
                  <a:pt x="974448" y="1726349"/>
                  <a:pt x="896571" y="1713805"/>
                </a:cubicBezTo>
                <a:cubicBezTo>
                  <a:pt x="818695" y="1701232"/>
                  <a:pt x="745381" y="1754210"/>
                  <a:pt x="732808" y="1832086"/>
                </a:cubicBezTo>
                <a:lnTo>
                  <a:pt x="567025" y="2858757"/>
                </a:lnTo>
                <a:cubicBezTo>
                  <a:pt x="549918" y="2918574"/>
                  <a:pt x="492111" y="2962227"/>
                  <a:pt x="427313" y="2962227"/>
                </a:cubicBezTo>
                <a:cubicBezTo>
                  <a:pt x="385117" y="2962227"/>
                  <a:pt x="346817" y="2944520"/>
                  <a:pt x="319490" y="2912374"/>
                </a:cubicBezTo>
                <a:cubicBezTo>
                  <a:pt x="292153" y="2880227"/>
                  <a:pt x="280847" y="2839583"/>
                  <a:pt x="287628" y="2797940"/>
                </a:cubicBezTo>
                <a:cubicBezTo>
                  <a:pt x="287752" y="2797197"/>
                  <a:pt x="287857" y="2796464"/>
                  <a:pt x="287971" y="2795721"/>
                </a:cubicBezTo>
                <a:lnTo>
                  <a:pt x="429846" y="1830010"/>
                </a:lnTo>
                <a:cubicBezTo>
                  <a:pt x="483129" y="1506245"/>
                  <a:pt x="759745" y="1271349"/>
                  <a:pt x="1087986" y="1271349"/>
                </a:cubicBezTo>
                <a:lnTo>
                  <a:pt x="1802732" y="1271349"/>
                </a:lnTo>
                <a:cubicBezTo>
                  <a:pt x="2130964" y="1271349"/>
                  <a:pt x="2407579" y="1506245"/>
                  <a:pt x="2460872" y="1830010"/>
                </a:cubicBezTo>
                <a:lnTo>
                  <a:pt x="2602746" y="2795721"/>
                </a:lnTo>
                <a:cubicBezTo>
                  <a:pt x="2602861" y="2796464"/>
                  <a:pt x="2602966" y="2797197"/>
                  <a:pt x="2603089" y="2797940"/>
                </a:cubicBezTo>
                <a:cubicBezTo>
                  <a:pt x="2609871" y="2839583"/>
                  <a:pt x="2598556" y="2880227"/>
                  <a:pt x="2571228" y="291237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33"/>
        <p:cNvGrpSpPr/>
        <p:nvPr/>
      </p:nvGrpSpPr>
      <p:grpSpPr>
        <a:xfrm>
          <a:off x="0" y="0"/>
          <a:ext cx="0" cy="0"/>
          <a:chOff x="0" y="0"/>
          <a:chExt cx="0" cy="0"/>
        </a:xfrm>
      </p:grpSpPr>
      <p:sp>
        <p:nvSpPr>
          <p:cNvPr id="2234" name="Google Shape;2234;p52"/>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Educational icons</a:t>
            </a:r>
            <a:endParaRPr/>
          </a:p>
        </p:txBody>
      </p:sp>
      <p:sp>
        <p:nvSpPr>
          <p:cNvPr id="2235" name="Google Shape;2235;p52"/>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Medical icons</a:t>
            </a:r>
            <a:endParaRPr/>
          </a:p>
        </p:txBody>
      </p:sp>
      <p:sp>
        <p:nvSpPr>
          <p:cNvPr id="2236" name="Google Shape;2236;p52"/>
          <p:cNvSpPr/>
          <p:nvPr/>
        </p:nvSpPr>
        <p:spPr>
          <a:xfrm>
            <a:off x="733704" y="1554328"/>
            <a:ext cx="249307" cy="287737"/>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2"/>
          <p:cNvSpPr/>
          <p:nvPr/>
        </p:nvSpPr>
        <p:spPr>
          <a:xfrm>
            <a:off x="710850" y="2009008"/>
            <a:ext cx="295015" cy="260915"/>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2"/>
          <p:cNvSpPr/>
          <p:nvPr/>
        </p:nvSpPr>
        <p:spPr>
          <a:xfrm>
            <a:off x="717267" y="2431315"/>
            <a:ext cx="282182" cy="287623"/>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9" name="Google Shape;2239;p52"/>
          <p:cNvGrpSpPr/>
          <p:nvPr/>
        </p:nvGrpSpPr>
        <p:grpSpPr>
          <a:xfrm>
            <a:off x="2899575" y="1554249"/>
            <a:ext cx="286444" cy="287895"/>
            <a:chOff x="-41270450" y="1973375"/>
            <a:chExt cx="315850" cy="317450"/>
          </a:xfrm>
        </p:grpSpPr>
        <p:sp>
          <p:nvSpPr>
            <p:cNvPr id="2240" name="Google Shape;2240;p5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 name="Google Shape;2244;p52"/>
          <p:cNvGrpSpPr/>
          <p:nvPr/>
        </p:nvGrpSpPr>
        <p:grpSpPr>
          <a:xfrm>
            <a:off x="2890336" y="1996164"/>
            <a:ext cx="304922" cy="286603"/>
            <a:chOff x="-41291625" y="2339025"/>
            <a:chExt cx="336225" cy="316025"/>
          </a:xfrm>
        </p:grpSpPr>
        <p:sp>
          <p:nvSpPr>
            <p:cNvPr id="2245" name="Google Shape;2245;p5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2"/>
            <p:cNvSpPr/>
            <p:nvPr/>
          </p:nvSpPr>
          <p:spPr>
            <a:xfrm>
              <a:off x="-41234225" y="2620800"/>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7" name="Google Shape;2247;p52"/>
          <p:cNvSpPr/>
          <p:nvPr/>
        </p:nvSpPr>
        <p:spPr>
          <a:xfrm>
            <a:off x="2363869" y="2066724"/>
            <a:ext cx="0" cy="23"/>
          </a:xfrm>
          <a:custGeom>
            <a:avLst/>
            <a:gdLst/>
            <a:ahLst/>
            <a:cxnLst/>
            <a:rect l="l" t="t" r="r" b="b"/>
            <a:pathLst>
              <a:path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2"/>
          <p:cNvSpPr/>
          <p:nvPr/>
        </p:nvSpPr>
        <p:spPr>
          <a:xfrm>
            <a:off x="2897795" y="2431304"/>
            <a:ext cx="290004" cy="287646"/>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2"/>
          <p:cNvSpPr/>
          <p:nvPr/>
        </p:nvSpPr>
        <p:spPr>
          <a:xfrm>
            <a:off x="1639915" y="2868943"/>
            <a:ext cx="178591" cy="287170"/>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2"/>
          <p:cNvSpPr/>
          <p:nvPr/>
        </p:nvSpPr>
        <p:spPr>
          <a:xfrm>
            <a:off x="1602778" y="3301410"/>
            <a:ext cx="252866" cy="288780"/>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2"/>
          <p:cNvSpPr/>
          <p:nvPr/>
        </p:nvSpPr>
        <p:spPr>
          <a:xfrm>
            <a:off x="1585626" y="3737004"/>
            <a:ext cx="287170" cy="288122"/>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2"/>
          <p:cNvSpPr/>
          <p:nvPr/>
        </p:nvSpPr>
        <p:spPr>
          <a:xfrm>
            <a:off x="3770523" y="2869125"/>
            <a:ext cx="288598" cy="286807"/>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3" name="Google Shape;2253;p52"/>
          <p:cNvGrpSpPr/>
          <p:nvPr/>
        </p:nvGrpSpPr>
        <p:grpSpPr>
          <a:xfrm>
            <a:off x="1145974" y="1554487"/>
            <a:ext cx="305739" cy="287419"/>
            <a:chOff x="-42804750" y="1949600"/>
            <a:chExt cx="337125" cy="316925"/>
          </a:xfrm>
        </p:grpSpPr>
        <p:sp>
          <p:nvSpPr>
            <p:cNvPr id="2254" name="Google Shape;2254;p5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7" name="Google Shape;2257;p52"/>
          <p:cNvGrpSpPr/>
          <p:nvPr/>
        </p:nvGrpSpPr>
        <p:grpSpPr>
          <a:xfrm>
            <a:off x="1169553" y="1999180"/>
            <a:ext cx="258580" cy="280572"/>
            <a:chOff x="-42778750" y="2320125"/>
            <a:chExt cx="285125" cy="309375"/>
          </a:xfrm>
        </p:grpSpPr>
        <p:sp>
          <p:nvSpPr>
            <p:cNvPr id="2258" name="Google Shape;2258;p5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 name="Google Shape;2260;p52"/>
          <p:cNvGrpSpPr/>
          <p:nvPr/>
        </p:nvGrpSpPr>
        <p:grpSpPr>
          <a:xfrm>
            <a:off x="1154193" y="2430828"/>
            <a:ext cx="289301" cy="288598"/>
            <a:chOff x="-42796875" y="2680675"/>
            <a:chExt cx="319000" cy="318225"/>
          </a:xfrm>
        </p:grpSpPr>
        <p:sp>
          <p:nvSpPr>
            <p:cNvPr id="2261" name="Google Shape;2261;p5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6" name="Google Shape;2266;p52"/>
          <p:cNvSpPr/>
          <p:nvPr/>
        </p:nvSpPr>
        <p:spPr>
          <a:xfrm>
            <a:off x="3336614" y="1554532"/>
            <a:ext cx="289301" cy="287329"/>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2"/>
          <p:cNvSpPr/>
          <p:nvPr/>
        </p:nvSpPr>
        <p:spPr>
          <a:xfrm>
            <a:off x="3334823" y="2016955"/>
            <a:ext cx="292883" cy="245022"/>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2"/>
          <p:cNvSpPr/>
          <p:nvPr/>
        </p:nvSpPr>
        <p:spPr>
          <a:xfrm>
            <a:off x="3336603" y="2431689"/>
            <a:ext cx="289324" cy="286875"/>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2"/>
          <p:cNvSpPr/>
          <p:nvPr/>
        </p:nvSpPr>
        <p:spPr>
          <a:xfrm>
            <a:off x="2066915" y="2869657"/>
            <a:ext cx="207181" cy="285742"/>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0" name="Google Shape;2270;p52"/>
          <p:cNvGrpSpPr/>
          <p:nvPr/>
        </p:nvGrpSpPr>
        <p:grpSpPr>
          <a:xfrm>
            <a:off x="2020142" y="3303462"/>
            <a:ext cx="300728" cy="284676"/>
            <a:chOff x="-39055650" y="2315975"/>
            <a:chExt cx="331600" cy="313900"/>
          </a:xfrm>
        </p:grpSpPr>
        <p:sp>
          <p:nvSpPr>
            <p:cNvPr id="2271" name="Google Shape;2271;p5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3" name="Google Shape;2273;p52"/>
          <p:cNvSpPr/>
          <p:nvPr/>
        </p:nvSpPr>
        <p:spPr>
          <a:xfrm>
            <a:off x="2026218" y="3758555"/>
            <a:ext cx="288576" cy="245022"/>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2"/>
          <p:cNvSpPr/>
          <p:nvPr/>
        </p:nvSpPr>
        <p:spPr>
          <a:xfrm>
            <a:off x="3803024" y="3301240"/>
            <a:ext cx="223596" cy="289120"/>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5" name="Google Shape;2275;p52"/>
          <p:cNvGrpSpPr/>
          <p:nvPr/>
        </p:nvGrpSpPr>
        <p:grpSpPr>
          <a:xfrm>
            <a:off x="1582769" y="1555008"/>
            <a:ext cx="292883" cy="286376"/>
            <a:chOff x="-42430625" y="1949750"/>
            <a:chExt cx="322950" cy="315775"/>
          </a:xfrm>
        </p:grpSpPr>
        <p:sp>
          <p:nvSpPr>
            <p:cNvPr id="2276" name="Google Shape;2276;p5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0" name="Google Shape;2280;p52"/>
          <p:cNvSpPr/>
          <p:nvPr/>
        </p:nvSpPr>
        <p:spPr>
          <a:xfrm>
            <a:off x="1604195" y="1995881"/>
            <a:ext cx="250032" cy="287170"/>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2"/>
          <p:cNvSpPr/>
          <p:nvPr/>
        </p:nvSpPr>
        <p:spPr>
          <a:xfrm>
            <a:off x="1586692" y="2431610"/>
            <a:ext cx="285039" cy="287034"/>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2"/>
          <p:cNvSpPr/>
          <p:nvPr/>
        </p:nvSpPr>
        <p:spPr>
          <a:xfrm>
            <a:off x="3770874" y="1567115"/>
            <a:ext cx="287895" cy="262162"/>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2"/>
          <p:cNvSpPr/>
          <p:nvPr/>
        </p:nvSpPr>
        <p:spPr>
          <a:xfrm>
            <a:off x="3768731" y="1995518"/>
            <a:ext cx="292181" cy="287895"/>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2"/>
          <p:cNvSpPr/>
          <p:nvPr/>
        </p:nvSpPr>
        <p:spPr>
          <a:xfrm>
            <a:off x="3770874" y="2431190"/>
            <a:ext cx="287895" cy="287873"/>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2"/>
          <p:cNvSpPr/>
          <p:nvPr/>
        </p:nvSpPr>
        <p:spPr>
          <a:xfrm>
            <a:off x="2458919" y="2867866"/>
            <a:ext cx="288598" cy="289324"/>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6" name="Google Shape;2286;p52"/>
          <p:cNvGrpSpPr/>
          <p:nvPr/>
        </p:nvGrpSpPr>
        <p:grpSpPr>
          <a:xfrm>
            <a:off x="2459633" y="3302510"/>
            <a:ext cx="287170" cy="286580"/>
            <a:chOff x="-38686275" y="2314400"/>
            <a:chExt cx="316650" cy="316000"/>
          </a:xfrm>
        </p:grpSpPr>
        <p:sp>
          <p:nvSpPr>
            <p:cNvPr id="2287" name="Google Shape;2287;p5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 name="Google Shape;2289;p52"/>
          <p:cNvGrpSpPr/>
          <p:nvPr/>
        </p:nvGrpSpPr>
        <p:grpSpPr>
          <a:xfrm>
            <a:off x="2458556" y="3737129"/>
            <a:ext cx="289324" cy="287873"/>
            <a:chOff x="-38686275" y="2682250"/>
            <a:chExt cx="319025" cy="317425"/>
          </a:xfrm>
        </p:grpSpPr>
        <p:sp>
          <p:nvSpPr>
            <p:cNvPr id="2290" name="Google Shape;2290;p5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52"/>
          <p:cNvGrpSpPr/>
          <p:nvPr/>
        </p:nvGrpSpPr>
        <p:grpSpPr>
          <a:xfrm>
            <a:off x="3764095" y="3736007"/>
            <a:ext cx="301454" cy="290117"/>
            <a:chOff x="-37534750" y="2668075"/>
            <a:chExt cx="332400" cy="319900"/>
          </a:xfrm>
        </p:grpSpPr>
        <p:sp>
          <p:nvSpPr>
            <p:cNvPr id="2293" name="Google Shape;2293;p5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5" name="Google Shape;2295;p52"/>
          <p:cNvSpPr/>
          <p:nvPr/>
        </p:nvSpPr>
        <p:spPr>
          <a:xfrm>
            <a:off x="2025855" y="1554702"/>
            <a:ext cx="289301" cy="28698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6" name="Google Shape;2296;p52"/>
          <p:cNvGrpSpPr/>
          <p:nvPr/>
        </p:nvGrpSpPr>
        <p:grpSpPr>
          <a:xfrm>
            <a:off x="2025855" y="1995405"/>
            <a:ext cx="289301" cy="288122"/>
            <a:chOff x="-42062025" y="2316000"/>
            <a:chExt cx="319000" cy="317700"/>
          </a:xfrm>
        </p:grpSpPr>
        <p:sp>
          <p:nvSpPr>
            <p:cNvPr id="2297" name="Google Shape;2297;p5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9" name="Google Shape;2299;p52"/>
          <p:cNvSpPr/>
          <p:nvPr/>
        </p:nvSpPr>
        <p:spPr>
          <a:xfrm>
            <a:off x="2024779" y="2430590"/>
            <a:ext cx="291455" cy="289074"/>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0" name="Google Shape;2300;p52"/>
          <p:cNvGrpSpPr/>
          <p:nvPr/>
        </p:nvGrpSpPr>
        <p:grpSpPr>
          <a:xfrm>
            <a:off x="731210" y="2870734"/>
            <a:ext cx="254295" cy="283588"/>
            <a:chOff x="-40150450" y="1977325"/>
            <a:chExt cx="280400" cy="312700"/>
          </a:xfrm>
        </p:grpSpPr>
        <p:sp>
          <p:nvSpPr>
            <p:cNvPr id="2301" name="Google Shape;2301;p52"/>
            <p:cNvSpPr/>
            <p:nvPr/>
          </p:nvSpPr>
          <p:spPr>
            <a:xfrm>
              <a:off x="-40052800" y="2041125"/>
              <a:ext cx="25" cy="25"/>
            </a:xfrm>
            <a:custGeom>
              <a:avLst/>
              <a:gdLst/>
              <a:ahLst/>
              <a:cxnLst/>
              <a:rect l="l" t="t" r="r" b="b"/>
              <a:pathLst>
                <a:path w="1" h="1" extrusionOk="0">
                  <a:moveTo>
                    <a:pt x="1"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2"/>
            <p:cNvSpPr/>
            <p:nvPr/>
          </p:nvSpPr>
          <p:spPr>
            <a:xfrm>
              <a:off x="-39925200" y="2108075"/>
              <a:ext cx="25" cy="25"/>
            </a:xfrm>
            <a:custGeom>
              <a:avLst/>
              <a:gdLst/>
              <a:ahLst/>
              <a:cxnLst/>
              <a:rect l="l" t="t" r="r" b="b"/>
              <a:pathLst>
                <a:path w="1" h="1" extrusionOk="0">
                  <a:moveTo>
                    <a:pt x="1"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52"/>
          <p:cNvGrpSpPr/>
          <p:nvPr/>
        </p:nvGrpSpPr>
        <p:grpSpPr>
          <a:xfrm>
            <a:off x="726562" y="3302215"/>
            <a:ext cx="263590" cy="287170"/>
            <a:chOff x="-40160700" y="2339625"/>
            <a:chExt cx="290650" cy="316650"/>
          </a:xfrm>
        </p:grpSpPr>
        <p:sp>
          <p:nvSpPr>
            <p:cNvPr id="2306" name="Google Shape;2306;p5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 name="Google Shape;2310;p52"/>
          <p:cNvGrpSpPr/>
          <p:nvPr/>
        </p:nvGrpSpPr>
        <p:grpSpPr>
          <a:xfrm>
            <a:off x="713707" y="3737481"/>
            <a:ext cx="289301" cy="287170"/>
            <a:chOff x="-40171725" y="2705875"/>
            <a:chExt cx="319000" cy="316650"/>
          </a:xfrm>
        </p:grpSpPr>
        <p:sp>
          <p:nvSpPr>
            <p:cNvPr id="2311" name="Google Shape;2311;p5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 name="Google Shape;2313;p52"/>
          <p:cNvGrpSpPr/>
          <p:nvPr/>
        </p:nvGrpSpPr>
        <p:grpSpPr>
          <a:xfrm>
            <a:off x="2937778" y="2868580"/>
            <a:ext cx="210038" cy="287895"/>
            <a:chOff x="-38275925" y="1946600"/>
            <a:chExt cx="231600" cy="317450"/>
          </a:xfrm>
        </p:grpSpPr>
        <p:sp>
          <p:nvSpPr>
            <p:cNvPr id="2314" name="Google Shape;2314;p5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6" name="Google Shape;2316;p52"/>
          <p:cNvSpPr/>
          <p:nvPr/>
        </p:nvSpPr>
        <p:spPr>
          <a:xfrm>
            <a:off x="2898498" y="3301728"/>
            <a:ext cx="288598" cy="288145"/>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2"/>
          <p:cNvSpPr/>
          <p:nvPr/>
        </p:nvSpPr>
        <p:spPr>
          <a:xfrm>
            <a:off x="2958138" y="3736766"/>
            <a:ext cx="169318" cy="28859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8" name="Google Shape;2318;p52"/>
          <p:cNvGrpSpPr/>
          <p:nvPr/>
        </p:nvGrpSpPr>
        <p:grpSpPr>
          <a:xfrm>
            <a:off x="711202" y="4176904"/>
            <a:ext cx="294312" cy="286467"/>
            <a:chOff x="-37190575" y="1951325"/>
            <a:chExt cx="324525" cy="315875"/>
          </a:xfrm>
        </p:grpSpPr>
        <p:sp>
          <p:nvSpPr>
            <p:cNvPr id="2319" name="Google Shape;2319;p5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4" name="Google Shape;2324;p52"/>
          <p:cNvSpPr/>
          <p:nvPr/>
        </p:nvSpPr>
        <p:spPr>
          <a:xfrm>
            <a:off x="2457491" y="1554260"/>
            <a:ext cx="291455" cy="287873"/>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5" name="Google Shape;2325;p52"/>
          <p:cNvGrpSpPr/>
          <p:nvPr/>
        </p:nvGrpSpPr>
        <p:grpSpPr>
          <a:xfrm>
            <a:off x="2459282" y="2026602"/>
            <a:ext cx="287873" cy="225727"/>
            <a:chOff x="-41694200" y="2382950"/>
            <a:chExt cx="317425" cy="248900"/>
          </a:xfrm>
        </p:grpSpPr>
        <p:sp>
          <p:nvSpPr>
            <p:cNvPr id="2326" name="Google Shape;2326;p5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 name="Google Shape;2328;p52"/>
          <p:cNvGrpSpPr/>
          <p:nvPr/>
        </p:nvGrpSpPr>
        <p:grpSpPr>
          <a:xfrm>
            <a:off x="2458568" y="2431179"/>
            <a:ext cx="289301" cy="287895"/>
            <a:chOff x="-41695775" y="2683025"/>
            <a:chExt cx="319000" cy="317450"/>
          </a:xfrm>
        </p:grpSpPr>
        <p:sp>
          <p:nvSpPr>
            <p:cNvPr id="2329" name="Google Shape;2329;p5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 name="Google Shape;2332;p52"/>
          <p:cNvGrpSpPr/>
          <p:nvPr/>
        </p:nvGrpSpPr>
        <p:grpSpPr>
          <a:xfrm>
            <a:off x="1167048" y="2867866"/>
            <a:ext cx="263590" cy="289324"/>
            <a:chOff x="-39792875" y="1971800"/>
            <a:chExt cx="290650" cy="319025"/>
          </a:xfrm>
        </p:grpSpPr>
        <p:sp>
          <p:nvSpPr>
            <p:cNvPr id="2333" name="Google Shape;2333;p5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5" name="Google Shape;2335;p52"/>
          <p:cNvSpPr/>
          <p:nvPr/>
        </p:nvSpPr>
        <p:spPr>
          <a:xfrm>
            <a:off x="1155610" y="3737311"/>
            <a:ext cx="286467" cy="287510"/>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6" name="Google Shape;2336;p52"/>
          <p:cNvGrpSpPr/>
          <p:nvPr/>
        </p:nvGrpSpPr>
        <p:grpSpPr>
          <a:xfrm>
            <a:off x="3333394" y="2869023"/>
            <a:ext cx="295740" cy="287011"/>
            <a:chOff x="-37956150" y="1948175"/>
            <a:chExt cx="326100" cy="316475"/>
          </a:xfrm>
        </p:grpSpPr>
        <p:sp>
          <p:nvSpPr>
            <p:cNvPr id="2337" name="Google Shape;2337;p5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2"/>
            <p:cNvSpPr/>
            <p:nvPr/>
          </p:nvSpPr>
          <p:spPr>
            <a:xfrm>
              <a:off x="-37729300" y="2054500"/>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52"/>
          <p:cNvGrpSpPr/>
          <p:nvPr/>
        </p:nvGrpSpPr>
        <p:grpSpPr>
          <a:xfrm>
            <a:off x="1173827" y="3301444"/>
            <a:ext cx="250032" cy="288712"/>
            <a:chOff x="-39783425" y="2337925"/>
            <a:chExt cx="275700" cy="318350"/>
          </a:xfrm>
        </p:grpSpPr>
        <p:sp>
          <p:nvSpPr>
            <p:cNvPr id="2341" name="Google Shape;2341;p5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52"/>
          <p:cNvGrpSpPr/>
          <p:nvPr/>
        </p:nvGrpSpPr>
        <p:grpSpPr>
          <a:xfrm>
            <a:off x="3336603" y="3352208"/>
            <a:ext cx="289324" cy="187184"/>
            <a:chOff x="-37953000" y="2379000"/>
            <a:chExt cx="319025" cy="206400"/>
          </a:xfrm>
        </p:grpSpPr>
        <p:sp>
          <p:nvSpPr>
            <p:cNvPr id="2344" name="Google Shape;2344;p5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9" name="Google Shape;2349;p52"/>
          <p:cNvSpPr/>
          <p:nvPr/>
        </p:nvSpPr>
        <p:spPr>
          <a:xfrm>
            <a:off x="3332680" y="3736766"/>
            <a:ext cx="297168" cy="28859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2"/>
          <p:cNvSpPr/>
          <p:nvPr/>
        </p:nvSpPr>
        <p:spPr>
          <a:xfrm>
            <a:off x="1195253" y="4176190"/>
            <a:ext cx="207181" cy="287895"/>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2"/>
          <p:cNvSpPr/>
          <p:nvPr/>
        </p:nvSpPr>
        <p:spPr>
          <a:xfrm>
            <a:off x="5084810" y="1571386"/>
            <a:ext cx="283294" cy="25233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2" name="Google Shape;2352;p52"/>
          <p:cNvGrpSpPr/>
          <p:nvPr/>
        </p:nvGrpSpPr>
        <p:grpSpPr>
          <a:xfrm>
            <a:off x="5084438" y="1992883"/>
            <a:ext cx="284037" cy="284805"/>
            <a:chOff x="-28467625" y="2331750"/>
            <a:chExt cx="296150" cy="296950"/>
          </a:xfrm>
        </p:grpSpPr>
        <p:sp>
          <p:nvSpPr>
            <p:cNvPr id="2353" name="Google Shape;2353;p5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 name="Google Shape;2355;p52"/>
          <p:cNvGrpSpPr/>
          <p:nvPr/>
        </p:nvGrpSpPr>
        <p:grpSpPr>
          <a:xfrm>
            <a:off x="5095768" y="2432135"/>
            <a:ext cx="261379" cy="281808"/>
            <a:chOff x="-28461325" y="2701925"/>
            <a:chExt cx="272525" cy="293825"/>
          </a:xfrm>
        </p:grpSpPr>
        <p:sp>
          <p:nvSpPr>
            <p:cNvPr id="2356" name="Google Shape;2356;p5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52"/>
          <p:cNvGrpSpPr/>
          <p:nvPr/>
        </p:nvGrpSpPr>
        <p:grpSpPr>
          <a:xfrm>
            <a:off x="7268030" y="1606525"/>
            <a:ext cx="284037" cy="182061"/>
            <a:chOff x="-26585200" y="2025375"/>
            <a:chExt cx="296150" cy="189825"/>
          </a:xfrm>
        </p:grpSpPr>
        <p:sp>
          <p:nvSpPr>
            <p:cNvPr id="2360" name="Google Shape;2360;p5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 name="Google Shape;2365;p52"/>
          <p:cNvGrpSpPr/>
          <p:nvPr/>
        </p:nvGrpSpPr>
        <p:grpSpPr>
          <a:xfrm>
            <a:off x="7268401" y="1993638"/>
            <a:ext cx="283294" cy="283294"/>
            <a:chOff x="-26584425" y="2340425"/>
            <a:chExt cx="295375" cy="295375"/>
          </a:xfrm>
        </p:grpSpPr>
        <p:sp>
          <p:nvSpPr>
            <p:cNvPr id="2366" name="Google Shape;2366;p5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 name="Google Shape;2371;p52"/>
          <p:cNvGrpSpPr/>
          <p:nvPr/>
        </p:nvGrpSpPr>
        <p:grpSpPr>
          <a:xfrm>
            <a:off x="7264253" y="2431296"/>
            <a:ext cx="291590" cy="283486"/>
            <a:chOff x="-26585200" y="2710400"/>
            <a:chExt cx="304025" cy="295575"/>
          </a:xfrm>
        </p:grpSpPr>
        <p:sp>
          <p:nvSpPr>
            <p:cNvPr id="2372" name="Google Shape;2372;p5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4" name="Google Shape;2384;p52"/>
          <p:cNvGrpSpPr/>
          <p:nvPr/>
        </p:nvGrpSpPr>
        <p:grpSpPr>
          <a:xfrm>
            <a:off x="5961606" y="2869312"/>
            <a:ext cx="284061" cy="283318"/>
            <a:chOff x="-24709875" y="1970225"/>
            <a:chExt cx="296175" cy="295400"/>
          </a:xfrm>
        </p:grpSpPr>
        <p:sp>
          <p:nvSpPr>
            <p:cNvPr id="2385" name="Google Shape;2385;p5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52"/>
          <p:cNvGrpSpPr/>
          <p:nvPr/>
        </p:nvGrpSpPr>
        <p:grpSpPr>
          <a:xfrm>
            <a:off x="5987286" y="3307353"/>
            <a:ext cx="232702" cy="284037"/>
            <a:chOff x="-24683100" y="2340425"/>
            <a:chExt cx="242625" cy="296150"/>
          </a:xfrm>
        </p:grpSpPr>
        <p:sp>
          <p:nvSpPr>
            <p:cNvPr id="2388" name="Google Shape;2388;p5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2" name="Google Shape;2392;p52"/>
          <p:cNvSpPr/>
          <p:nvPr/>
        </p:nvSpPr>
        <p:spPr>
          <a:xfrm>
            <a:off x="5987298" y="3739986"/>
            <a:ext cx="232678" cy="284061"/>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3" name="Google Shape;2393;p52"/>
          <p:cNvGrpSpPr/>
          <p:nvPr/>
        </p:nvGrpSpPr>
        <p:grpSpPr>
          <a:xfrm>
            <a:off x="8142383" y="2869312"/>
            <a:ext cx="289336" cy="283318"/>
            <a:chOff x="-22881800" y="1971800"/>
            <a:chExt cx="301675" cy="295400"/>
          </a:xfrm>
        </p:grpSpPr>
        <p:sp>
          <p:nvSpPr>
            <p:cNvPr id="2394" name="Google Shape;2394;p5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0" name="Google Shape;2400;p52"/>
          <p:cNvSpPr/>
          <p:nvPr/>
        </p:nvSpPr>
        <p:spPr>
          <a:xfrm>
            <a:off x="5539477" y="1555525"/>
            <a:ext cx="252339" cy="284061"/>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2"/>
          <p:cNvSpPr/>
          <p:nvPr/>
        </p:nvSpPr>
        <p:spPr>
          <a:xfrm>
            <a:off x="5522106" y="1993350"/>
            <a:ext cx="287083" cy="283870"/>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2" name="Google Shape;2402;p52"/>
          <p:cNvGrpSpPr/>
          <p:nvPr/>
        </p:nvGrpSpPr>
        <p:grpSpPr>
          <a:xfrm>
            <a:off x="5574233" y="2431008"/>
            <a:ext cx="182828" cy="284061"/>
            <a:chOff x="-28043900" y="2701925"/>
            <a:chExt cx="190625" cy="296175"/>
          </a:xfrm>
        </p:grpSpPr>
        <p:sp>
          <p:nvSpPr>
            <p:cNvPr id="2403" name="Google Shape;2403;p5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52"/>
          <p:cNvGrpSpPr/>
          <p:nvPr/>
        </p:nvGrpSpPr>
        <p:grpSpPr>
          <a:xfrm>
            <a:off x="7705912" y="1555909"/>
            <a:ext cx="284061" cy="283294"/>
            <a:chOff x="-26215025" y="1971025"/>
            <a:chExt cx="296175" cy="295375"/>
          </a:xfrm>
        </p:grpSpPr>
        <p:sp>
          <p:nvSpPr>
            <p:cNvPr id="2409" name="Google Shape;2409;p5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 name="Google Shape;2417;p52"/>
          <p:cNvGrpSpPr/>
          <p:nvPr/>
        </p:nvGrpSpPr>
        <p:grpSpPr>
          <a:xfrm>
            <a:off x="7705528" y="1994010"/>
            <a:ext cx="284829" cy="282551"/>
            <a:chOff x="-26215825" y="2341200"/>
            <a:chExt cx="296975" cy="294600"/>
          </a:xfrm>
        </p:grpSpPr>
        <p:sp>
          <p:nvSpPr>
            <p:cNvPr id="2418" name="Google Shape;2418;p5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52"/>
          <p:cNvGrpSpPr/>
          <p:nvPr/>
        </p:nvGrpSpPr>
        <p:grpSpPr>
          <a:xfrm>
            <a:off x="7731220" y="2431392"/>
            <a:ext cx="233445" cy="283294"/>
            <a:chOff x="-26179575" y="2710600"/>
            <a:chExt cx="243400" cy="295375"/>
          </a:xfrm>
        </p:grpSpPr>
        <p:sp>
          <p:nvSpPr>
            <p:cNvPr id="2421" name="Google Shape;2421;p5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4" name="Google Shape;2424;p52"/>
          <p:cNvGrpSpPr/>
          <p:nvPr/>
        </p:nvGrpSpPr>
        <p:grpSpPr>
          <a:xfrm>
            <a:off x="6402933" y="2869324"/>
            <a:ext cx="270466" cy="283294"/>
            <a:chOff x="-24328675" y="1971025"/>
            <a:chExt cx="282000" cy="295375"/>
          </a:xfrm>
        </p:grpSpPr>
        <p:sp>
          <p:nvSpPr>
            <p:cNvPr id="2425" name="Google Shape;2425;p5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52"/>
          <p:cNvGrpSpPr/>
          <p:nvPr/>
        </p:nvGrpSpPr>
        <p:grpSpPr>
          <a:xfrm>
            <a:off x="6404828" y="3307725"/>
            <a:ext cx="266678" cy="283294"/>
            <a:chOff x="-24330250" y="2340425"/>
            <a:chExt cx="278050" cy="295375"/>
          </a:xfrm>
        </p:grpSpPr>
        <p:sp>
          <p:nvSpPr>
            <p:cNvPr id="2428" name="Google Shape;2428;p5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 name="Google Shape;2435;p52"/>
          <p:cNvGrpSpPr/>
          <p:nvPr/>
        </p:nvGrpSpPr>
        <p:grpSpPr>
          <a:xfrm>
            <a:off x="6396519" y="3740370"/>
            <a:ext cx="283294" cy="283294"/>
            <a:chOff x="-24338900" y="2710600"/>
            <a:chExt cx="295375" cy="295375"/>
          </a:xfrm>
        </p:grpSpPr>
        <p:sp>
          <p:nvSpPr>
            <p:cNvPr id="2436" name="Google Shape;2436;p5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8" name="Google Shape;2438;p52"/>
          <p:cNvGrpSpPr/>
          <p:nvPr/>
        </p:nvGrpSpPr>
        <p:grpSpPr>
          <a:xfrm>
            <a:off x="8144649" y="3308205"/>
            <a:ext cx="284805" cy="282335"/>
            <a:chOff x="-22859750" y="2335900"/>
            <a:chExt cx="296950" cy="294375"/>
          </a:xfrm>
        </p:grpSpPr>
        <p:sp>
          <p:nvSpPr>
            <p:cNvPr id="2439" name="Google Shape;2439;p5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2" name="Google Shape;2442;p52"/>
          <p:cNvGrpSpPr/>
          <p:nvPr/>
        </p:nvGrpSpPr>
        <p:grpSpPr>
          <a:xfrm>
            <a:off x="5978607" y="1555897"/>
            <a:ext cx="250061" cy="283318"/>
            <a:chOff x="-27710725" y="1959200"/>
            <a:chExt cx="260725" cy="295400"/>
          </a:xfrm>
        </p:grpSpPr>
        <p:sp>
          <p:nvSpPr>
            <p:cNvPr id="2443" name="Google Shape;2443;p5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 name="Google Shape;2445;p52"/>
          <p:cNvGrpSpPr/>
          <p:nvPr/>
        </p:nvGrpSpPr>
        <p:grpSpPr>
          <a:xfrm>
            <a:off x="5960851" y="2042732"/>
            <a:ext cx="285572" cy="185106"/>
            <a:chOff x="-27728850" y="2382950"/>
            <a:chExt cx="297750" cy="193000"/>
          </a:xfrm>
        </p:grpSpPr>
        <p:sp>
          <p:nvSpPr>
            <p:cNvPr id="2446" name="Google Shape;2446;p5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9" name="Google Shape;2449;p52"/>
          <p:cNvSpPr/>
          <p:nvPr/>
        </p:nvSpPr>
        <p:spPr>
          <a:xfrm>
            <a:off x="5961223" y="2436487"/>
            <a:ext cx="284829" cy="273104"/>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2"/>
          <p:cNvSpPr/>
          <p:nvPr/>
        </p:nvSpPr>
        <p:spPr>
          <a:xfrm>
            <a:off x="8145021" y="1555525"/>
            <a:ext cx="284061" cy="284061"/>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1" name="Google Shape;2451;p52"/>
          <p:cNvGrpSpPr/>
          <p:nvPr/>
        </p:nvGrpSpPr>
        <p:grpSpPr>
          <a:xfrm>
            <a:off x="8145021" y="2001191"/>
            <a:ext cx="284061" cy="268188"/>
            <a:chOff x="-25844850" y="2357750"/>
            <a:chExt cx="296175" cy="279625"/>
          </a:xfrm>
        </p:grpSpPr>
        <p:sp>
          <p:nvSpPr>
            <p:cNvPr id="2452" name="Google Shape;2452;p5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8" name="Google Shape;2458;p52"/>
          <p:cNvSpPr/>
          <p:nvPr/>
        </p:nvSpPr>
        <p:spPr>
          <a:xfrm>
            <a:off x="8143139" y="2431104"/>
            <a:ext cx="287826" cy="283870"/>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9" name="Google Shape;2459;p52"/>
          <p:cNvGrpSpPr/>
          <p:nvPr/>
        </p:nvGrpSpPr>
        <p:grpSpPr>
          <a:xfrm>
            <a:off x="6884726" y="2869312"/>
            <a:ext cx="183596" cy="283318"/>
            <a:chOff x="-23917525" y="1970225"/>
            <a:chExt cx="191425" cy="295400"/>
          </a:xfrm>
        </p:grpSpPr>
        <p:sp>
          <p:nvSpPr>
            <p:cNvPr id="2460" name="Google Shape;2460;p5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 name="Google Shape;2463;p52"/>
          <p:cNvGrpSpPr/>
          <p:nvPr/>
        </p:nvGrpSpPr>
        <p:grpSpPr>
          <a:xfrm>
            <a:off x="6848855" y="3307353"/>
            <a:ext cx="255336" cy="284037"/>
            <a:chOff x="-23952175" y="2340425"/>
            <a:chExt cx="266225" cy="296150"/>
          </a:xfrm>
        </p:grpSpPr>
        <p:sp>
          <p:nvSpPr>
            <p:cNvPr id="2464" name="Google Shape;2464;p5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6" name="Google Shape;2466;p52"/>
          <p:cNvSpPr/>
          <p:nvPr/>
        </p:nvSpPr>
        <p:spPr>
          <a:xfrm>
            <a:off x="6826940" y="3740646"/>
            <a:ext cx="299167" cy="282743"/>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7" name="Google Shape;2467;p52"/>
          <p:cNvGrpSpPr/>
          <p:nvPr/>
        </p:nvGrpSpPr>
        <p:grpSpPr>
          <a:xfrm>
            <a:off x="8191106" y="3739231"/>
            <a:ext cx="191892" cy="285572"/>
            <a:chOff x="-22811700" y="2700350"/>
            <a:chExt cx="200075" cy="297750"/>
          </a:xfrm>
        </p:grpSpPr>
        <p:sp>
          <p:nvSpPr>
            <p:cNvPr id="2468" name="Google Shape;2468;p5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 name="Google Shape;2471;p52"/>
          <p:cNvGrpSpPr/>
          <p:nvPr/>
        </p:nvGrpSpPr>
        <p:grpSpPr>
          <a:xfrm>
            <a:off x="6395764" y="1555525"/>
            <a:ext cx="284805" cy="284061"/>
            <a:chOff x="-27358650" y="1961575"/>
            <a:chExt cx="296950" cy="296175"/>
          </a:xfrm>
        </p:grpSpPr>
        <p:sp>
          <p:nvSpPr>
            <p:cNvPr id="2472" name="Google Shape;2472;p5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4" name="Google Shape;2474;p52"/>
          <p:cNvSpPr/>
          <p:nvPr/>
        </p:nvSpPr>
        <p:spPr>
          <a:xfrm>
            <a:off x="6428997" y="1993614"/>
            <a:ext cx="218339" cy="283342"/>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2"/>
          <p:cNvSpPr/>
          <p:nvPr/>
        </p:nvSpPr>
        <p:spPr>
          <a:xfrm>
            <a:off x="6395764" y="2431008"/>
            <a:ext cx="284805" cy="284061"/>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6" name="Google Shape;2476;p52"/>
          <p:cNvGrpSpPr/>
          <p:nvPr/>
        </p:nvGrpSpPr>
        <p:grpSpPr>
          <a:xfrm>
            <a:off x="7268018" y="2869324"/>
            <a:ext cx="284061" cy="283294"/>
            <a:chOff x="-23599325" y="1971025"/>
            <a:chExt cx="296175" cy="295375"/>
          </a:xfrm>
        </p:grpSpPr>
        <p:sp>
          <p:nvSpPr>
            <p:cNvPr id="2477" name="Google Shape;2477;p5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9" name="Google Shape;2479;p52"/>
          <p:cNvSpPr/>
          <p:nvPr/>
        </p:nvSpPr>
        <p:spPr>
          <a:xfrm>
            <a:off x="7268401" y="3306970"/>
            <a:ext cx="283294" cy="284805"/>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2"/>
          <p:cNvSpPr/>
          <p:nvPr/>
        </p:nvSpPr>
        <p:spPr>
          <a:xfrm>
            <a:off x="7266507" y="3749050"/>
            <a:ext cx="287083" cy="265934"/>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2"/>
          <p:cNvSpPr/>
          <p:nvPr/>
        </p:nvSpPr>
        <p:spPr>
          <a:xfrm>
            <a:off x="5083671" y="4179081"/>
            <a:ext cx="285572" cy="284061"/>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2" name="Google Shape;2482;p52"/>
          <p:cNvGrpSpPr/>
          <p:nvPr/>
        </p:nvGrpSpPr>
        <p:grpSpPr>
          <a:xfrm>
            <a:off x="6831855" y="1555621"/>
            <a:ext cx="289336" cy="283870"/>
            <a:chOff x="-26993200" y="1961775"/>
            <a:chExt cx="301675" cy="295975"/>
          </a:xfrm>
        </p:grpSpPr>
        <p:sp>
          <p:nvSpPr>
            <p:cNvPr id="2483" name="Google Shape;2483;p5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6" name="Google Shape;2486;p52"/>
          <p:cNvGrpSpPr/>
          <p:nvPr/>
        </p:nvGrpSpPr>
        <p:grpSpPr>
          <a:xfrm>
            <a:off x="6851876" y="1993638"/>
            <a:ext cx="249294" cy="283294"/>
            <a:chOff x="-26970350" y="2332550"/>
            <a:chExt cx="259925" cy="295375"/>
          </a:xfrm>
        </p:grpSpPr>
        <p:sp>
          <p:nvSpPr>
            <p:cNvPr id="2487" name="Google Shape;2487;p5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52"/>
          <p:cNvGrpSpPr/>
          <p:nvPr/>
        </p:nvGrpSpPr>
        <p:grpSpPr>
          <a:xfrm>
            <a:off x="6835260" y="2456700"/>
            <a:ext cx="282527" cy="232678"/>
            <a:chOff x="-26986100" y="2735800"/>
            <a:chExt cx="294575" cy="242600"/>
          </a:xfrm>
        </p:grpSpPr>
        <p:sp>
          <p:nvSpPr>
            <p:cNvPr id="2490" name="Google Shape;2490;p5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52"/>
          <p:cNvGrpSpPr/>
          <p:nvPr/>
        </p:nvGrpSpPr>
        <p:grpSpPr>
          <a:xfrm>
            <a:off x="7705540" y="2868941"/>
            <a:ext cx="284805" cy="284061"/>
            <a:chOff x="-23229925" y="1970225"/>
            <a:chExt cx="296950" cy="296175"/>
          </a:xfrm>
        </p:grpSpPr>
        <p:sp>
          <p:nvSpPr>
            <p:cNvPr id="2493" name="Google Shape;2493;p5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 name="Google Shape;2497;p52"/>
          <p:cNvGrpSpPr/>
          <p:nvPr/>
        </p:nvGrpSpPr>
        <p:grpSpPr>
          <a:xfrm>
            <a:off x="7739529" y="3306970"/>
            <a:ext cx="216829" cy="284805"/>
            <a:chOff x="-23177950" y="2340425"/>
            <a:chExt cx="226075" cy="296950"/>
          </a:xfrm>
        </p:grpSpPr>
        <p:sp>
          <p:nvSpPr>
            <p:cNvPr id="2498" name="Google Shape;2498;p5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 name="Google Shape;2500;p52"/>
          <p:cNvGrpSpPr/>
          <p:nvPr/>
        </p:nvGrpSpPr>
        <p:grpSpPr>
          <a:xfrm>
            <a:off x="7705912" y="3739986"/>
            <a:ext cx="284061" cy="284061"/>
            <a:chOff x="-23229150" y="2710600"/>
            <a:chExt cx="296175" cy="296175"/>
          </a:xfrm>
        </p:grpSpPr>
        <p:sp>
          <p:nvSpPr>
            <p:cNvPr id="2501" name="Google Shape;2501;p5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3" name="Google Shape;2503;p52"/>
          <p:cNvSpPr/>
          <p:nvPr/>
        </p:nvSpPr>
        <p:spPr>
          <a:xfrm>
            <a:off x="5523616" y="4179465"/>
            <a:ext cx="284061" cy="283294"/>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2"/>
          <p:cNvSpPr/>
          <p:nvPr/>
        </p:nvSpPr>
        <p:spPr>
          <a:xfrm>
            <a:off x="5097266" y="2869696"/>
            <a:ext cx="258382" cy="282551"/>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5" name="Google Shape;2505;p52"/>
          <p:cNvGrpSpPr/>
          <p:nvPr/>
        </p:nvGrpSpPr>
        <p:grpSpPr>
          <a:xfrm>
            <a:off x="5083299" y="3316033"/>
            <a:ext cx="286315" cy="266678"/>
            <a:chOff x="-25477800" y="2357750"/>
            <a:chExt cx="298525" cy="278050"/>
          </a:xfrm>
        </p:grpSpPr>
        <p:sp>
          <p:nvSpPr>
            <p:cNvPr id="2506" name="Google Shape;2506;p5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52"/>
          <p:cNvSpPr/>
          <p:nvPr/>
        </p:nvSpPr>
        <p:spPr>
          <a:xfrm>
            <a:off x="5084055" y="3740310"/>
            <a:ext cx="284805" cy="283414"/>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2"/>
          <p:cNvSpPr/>
          <p:nvPr/>
        </p:nvSpPr>
        <p:spPr>
          <a:xfrm>
            <a:off x="5524000" y="2869324"/>
            <a:ext cx="283294" cy="283294"/>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0" name="Google Shape;2510;p52"/>
          <p:cNvGrpSpPr/>
          <p:nvPr/>
        </p:nvGrpSpPr>
        <p:grpSpPr>
          <a:xfrm>
            <a:off x="5524000" y="3307353"/>
            <a:ext cx="283294" cy="284037"/>
            <a:chOff x="-25104475" y="2340425"/>
            <a:chExt cx="295375" cy="296150"/>
          </a:xfrm>
        </p:grpSpPr>
        <p:sp>
          <p:nvSpPr>
            <p:cNvPr id="2511" name="Google Shape;2511;p5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0" name="Google Shape;2520;p52"/>
          <p:cNvSpPr/>
          <p:nvPr/>
        </p:nvSpPr>
        <p:spPr>
          <a:xfrm>
            <a:off x="5522489" y="3776252"/>
            <a:ext cx="286315" cy="211530"/>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1" name="Google Shape;2521;p52"/>
          <p:cNvGrpSpPr/>
          <p:nvPr/>
        </p:nvGrpSpPr>
        <p:grpSpPr>
          <a:xfrm>
            <a:off x="5084438" y="1992883"/>
            <a:ext cx="284037" cy="284805"/>
            <a:chOff x="-28467625" y="2331750"/>
            <a:chExt cx="296150" cy="296950"/>
          </a:xfrm>
        </p:grpSpPr>
        <p:sp>
          <p:nvSpPr>
            <p:cNvPr id="2522" name="Google Shape;2522;p5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27"/>
        <p:cNvGrpSpPr/>
        <p:nvPr/>
      </p:nvGrpSpPr>
      <p:grpSpPr>
        <a:xfrm>
          <a:off x="0" y="0"/>
          <a:ext cx="0" cy="0"/>
          <a:chOff x="0" y="0"/>
          <a:chExt cx="0" cy="0"/>
        </a:xfrm>
      </p:grpSpPr>
      <p:sp>
        <p:nvSpPr>
          <p:cNvPr id="2528" name="Google Shape;2528;p53"/>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icons</a:t>
            </a:r>
            <a:endParaRPr/>
          </a:p>
        </p:txBody>
      </p:sp>
      <p:sp>
        <p:nvSpPr>
          <p:cNvPr id="2529" name="Google Shape;2529;p53"/>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Teamwork icons</a:t>
            </a:r>
            <a:endParaRPr/>
          </a:p>
        </p:txBody>
      </p:sp>
      <p:grpSp>
        <p:nvGrpSpPr>
          <p:cNvPr id="2530" name="Google Shape;2530;p53"/>
          <p:cNvGrpSpPr/>
          <p:nvPr/>
        </p:nvGrpSpPr>
        <p:grpSpPr>
          <a:xfrm>
            <a:off x="717052" y="1554729"/>
            <a:ext cx="284953" cy="284931"/>
            <a:chOff x="-65131525" y="1914325"/>
            <a:chExt cx="316650" cy="316625"/>
          </a:xfrm>
        </p:grpSpPr>
        <p:sp>
          <p:nvSpPr>
            <p:cNvPr id="2531" name="Google Shape;2531;p5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 name="Google Shape;2533;p53"/>
          <p:cNvGrpSpPr/>
          <p:nvPr/>
        </p:nvGrpSpPr>
        <p:grpSpPr>
          <a:xfrm>
            <a:off x="717052" y="1992261"/>
            <a:ext cx="284953" cy="284953"/>
            <a:chOff x="-65131525" y="2281350"/>
            <a:chExt cx="316650" cy="316650"/>
          </a:xfrm>
        </p:grpSpPr>
        <p:sp>
          <p:nvSpPr>
            <p:cNvPr id="2534" name="Google Shape;2534;p5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6" name="Google Shape;2536;p53"/>
          <p:cNvGrpSpPr/>
          <p:nvPr/>
        </p:nvGrpSpPr>
        <p:grpSpPr>
          <a:xfrm>
            <a:off x="719538" y="2430417"/>
            <a:ext cx="279981" cy="285651"/>
            <a:chOff x="-65129950" y="2646800"/>
            <a:chExt cx="311125" cy="317425"/>
          </a:xfrm>
        </p:grpSpPr>
        <p:sp>
          <p:nvSpPr>
            <p:cNvPr id="2537" name="Google Shape;2537;p5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 name="Google Shape;2539;p53"/>
          <p:cNvGrpSpPr/>
          <p:nvPr/>
        </p:nvGrpSpPr>
        <p:grpSpPr>
          <a:xfrm>
            <a:off x="2902152" y="1553650"/>
            <a:ext cx="287068" cy="287091"/>
            <a:chOff x="-63252250" y="1930850"/>
            <a:chExt cx="319000" cy="319025"/>
          </a:xfrm>
        </p:grpSpPr>
        <p:sp>
          <p:nvSpPr>
            <p:cNvPr id="2540" name="Google Shape;2540;p5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2" name="Google Shape;2542;p53"/>
          <p:cNvSpPr/>
          <p:nvPr/>
        </p:nvSpPr>
        <p:spPr>
          <a:xfrm>
            <a:off x="2900836" y="1991608"/>
            <a:ext cx="289700" cy="286258"/>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3" name="Google Shape;2543;p53"/>
          <p:cNvGrpSpPr/>
          <p:nvPr/>
        </p:nvGrpSpPr>
        <p:grpSpPr>
          <a:xfrm>
            <a:off x="2902861" y="2430057"/>
            <a:ext cx="285651" cy="286371"/>
            <a:chOff x="-63250675" y="2664125"/>
            <a:chExt cx="317425" cy="318225"/>
          </a:xfrm>
        </p:grpSpPr>
        <p:sp>
          <p:nvSpPr>
            <p:cNvPr id="2544" name="Google Shape;2544;p5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53"/>
          <p:cNvGrpSpPr/>
          <p:nvPr/>
        </p:nvGrpSpPr>
        <p:grpSpPr>
          <a:xfrm>
            <a:off x="1587993" y="2869557"/>
            <a:ext cx="282816" cy="281061"/>
            <a:chOff x="-61354075" y="1940500"/>
            <a:chExt cx="314275" cy="312325"/>
          </a:xfrm>
        </p:grpSpPr>
        <p:sp>
          <p:nvSpPr>
            <p:cNvPr id="2547" name="Google Shape;2547;p5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1" name="Google Shape;2551;p53"/>
          <p:cNvGrpSpPr/>
          <p:nvPr/>
        </p:nvGrpSpPr>
        <p:grpSpPr>
          <a:xfrm>
            <a:off x="1586924" y="3318070"/>
            <a:ext cx="284953" cy="261556"/>
            <a:chOff x="-61354875" y="2322300"/>
            <a:chExt cx="316650" cy="290650"/>
          </a:xfrm>
        </p:grpSpPr>
        <p:sp>
          <p:nvSpPr>
            <p:cNvPr id="2552" name="Google Shape;2552;p5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5" name="Google Shape;2555;p53"/>
          <p:cNvGrpSpPr/>
          <p:nvPr/>
        </p:nvGrpSpPr>
        <p:grpSpPr>
          <a:xfrm>
            <a:off x="1586924" y="3740669"/>
            <a:ext cx="284953" cy="284953"/>
            <a:chOff x="-61354875" y="2671225"/>
            <a:chExt cx="316650" cy="316650"/>
          </a:xfrm>
        </p:grpSpPr>
        <p:sp>
          <p:nvSpPr>
            <p:cNvPr id="2556" name="Google Shape;2556;p5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53"/>
          <p:cNvGrpSpPr/>
          <p:nvPr/>
        </p:nvGrpSpPr>
        <p:grpSpPr>
          <a:xfrm>
            <a:off x="3771666" y="2866328"/>
            <a:ext cx="287068" cy="287518"/>
            <a:chOff x="-59502375" y="1904375"/>
            <a:chExt cx="319000" cy="319500"/>
          </a:xfrm>
        </p:grpSpPr>
        <p:sp>
          <p:nvSpPr>
            <p:cNvPr id="2562" name="Google Shape;2562;p5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5" name="Google Shape;2565;p53"/>
          <p:cNvGrpSpPr/>
          <p:nvPr/>
        </p:nvGrpSpPr>
        <p:grpSpPr>
          <a:xfrm>
            <a:off x="1150103" y="1555731"/>
            <a:ext cx="287068" cy="282929"/>
            <a:chOff x="-64774725" y="1916550"/>
            <a:chExt cx="319000" cy="314400"/>
          </a:xfrm>
        </p:grpSpPr>
        <p:sp>
          <p:nvSpPr>
            <p:cNvPr id="2566" name="Google Shape;2566;p5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8" name="Google Shape;2568;p53"/>
          <p:cNvGrpSpPr/>
          <p:nvPr/>
        </p:nvGrpSpPr>
        <p:grpSpPr>
          <a:xfrm>
            <a:off x="1151160" y="1990844"/>
            <a:ext cx="284953" cy="287788"/>
            <a:chOff x="-64764500" y="2280550"/>
            <a:chExt cx="316650" cy="319800"/>
          </a:xfrm>
        </p:grpSpPr>
        <p:sp>
          <p:nvSpPr>
            <p:cNvPr id="2569" name="Google Shape;2569;p5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1" name="Google Shape;2571;p53"/>
          <p:cNvSpPr/>
          <p:nvPr/>
        </p:nvSpPr>
        <p:spPr>
          <a:xfrm>
            <a:off x="1168662" y="2430541"/>
            <a:ext cx="248800" cy="284953"/>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2" name="Google Shape;2572;p53"/>
          <p:cNvGrpSpPr/>
          <p:nvPr/>
        </p:nvGrpSpPr>
        <p:grpSpPr>
          <a:xfrm>
            <a:off x="3340439" y="1584482"/>
            <a:ext cx="284233" cy="225425"/>
            <a:chOff x="-62882850" y="1999375"/>
            <a:chExt cx="315850" cy="250500"/>
          </a:xfrm>
        </p:grpSpPr>
        <p:sp>
          <p:nvSpPr>
            <p:cNvPr id="2573" name="Google Shape;2573;p5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5" name="Google Shape;2575;p53"/>
          <p:cNvGrpSpPr/>
          <p:nvPr/>
        </p:nvGrpSpPr>
        <p:grpSpPr>
          <a:xfrm>
            <a:off x="3333701" y="1991901"/>
            <a:ext cx="297709" cy="285673"/>
            <a:chOff x="-62890750" y="2296300"/>
            <a:chExt cx="330825" cy="317450"/>
          </a:xfrm>
        </p:grpSpPr>
        <p:sp>
          <p:nvSpPr>
            <p:cNvPr id="2576" name="Google Shape;2576;p5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9" name="Google Shape;2579;p53"/>
          <p:cNvGrpSpPr/>
          <p:nvPr/>
        </p:nvGrpSpPr>
        <p:grpSpPr>
          <a:xfrm>
            <a:off x="3340439" y="2430417"/>
            <a:ext cx="284233" cy="285651"/>
            <a:chOff x="-62882850" y="2664925"/>
            <a:chExt cx="315850" cy="317425"/>
          </a:xfrm>
        </p:grpSpPr>
        <p:sp>
          <p:nvSpPr>
            <p:cNvPr id="2580" name="Google Shape;2580;p5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2" name="Google Shape;2582;p53"/>
          <p:cNvSpPr/>
          <p:nvPr/>
        </p:nvSpPr>
        <p:spPr>
          <a:xfrm>
            <a:off x="2025653" y="2868274"/>
            <a:ext cx="287091" cy="283626"/>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3" name="Google Shape;2583;p53"/>
          <p:cNvGrpSpPr/>
          <p:nvPr/>
        </p:nvGrpSpPr>
        <p:grpSpPr>
          <a:xfrm>
            <a:off x="2026721" y="3308846"/>
            <a:ext cx="284953" cy="280004"/>
            <a:chOff x="-60988625" y="2310475"/>
            <a:chExt cx="316650" cy="311150"/>
          </a:xfrm>
        </p:grpSpPr>
        <p:sp>
          <p:nvSpPr>
            <p:cNvPr id="2584" name="Google Shape;2584;p5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0" name="Google Shape;2590;p53"/>
          <p:cNvGrpSpPr/>
          <p:nvPr/>
        </p:nvGrpSpPr>
        <p:grpSpPr>
          <a:xfrm>
            <a:off x="2027081" y="3739690"/>
            <a:ext cx="284233" cy="286911"/>
            <a:chOff x="-60987050" y="2671400"/>
            <a:chExt cx="315850" cy="318825"/>
          </a:xfrm>
        </p:grpSpPr>
        <p:sp>
          <p:nvSpPr>
            <p:cNvPr id="2591" name="Google Shape;2591;p5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53"/>
          <p:cNvGrpSpPr/>
          <p:nvPr/>
        </p:nvGrpSpPr>
        <p:grpSpPr>
          <a:xfrm>
            <a:off x="3771666" y="3309566"/>
            <a:ext cx="287068" cy="278564"/>
            <a:chOff x="-59481900" y="2290800"/>
            <a:chExt cx="319000" cy="309550"/>
          </a:xfrm>
        </p:grpSpPr>
        <p:sp>
          <p:nvSpPr>
            <p:cNvPr id="2594" name="Google Shape;2594;p5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 name="Google Shape;2600;p53"/>
          <p:cNvGrpSpPr/>
          <p:nvPr/>
        </p:nvGrpSpPr>
        <p:grpSpPr>
          <a:xfrm>
            <a:off x="1585867" y="1554437"/>
            <a:ext cx="287068" cy="285516"/>
            <a:chOff x="-64401400" y="1914475"/>
            <a:chExt cx="319000" cy="317275"/>
          </a:xfrm>
        </p:grpSpPr>
        <p:sp>
          <p:nvSpPr>
            <p:cNvPr id="2601" name="Google Shape;2601;p5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64212375" y="2210450"/>
              <a:ext cx="5525" cy="25"/>
            </a:xfrm>
            <a:custGeom>
              <a:avLst/>
              <a:gdLst/>
              <a:ahLst/>
              <a:cxnLst/>
              <a:rect l="l" t="t" r="r" b="b"/>
              <a:pathLst>
                <a:path w="221" h="1" extrusionOk="0">
                  <a:moveTo>
                    <a:pt x="1" y="1"/>
                  </a:moveTo>
                  <a:lnTo>
                    <a:pt x="221" y="1"/>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53"/>
          <p:cNvGrpSpPr/>
          <p:nvPr/>
        </p:nvGrpSpPr>
        <p:grpSpPr>
          <a:xfrm>
            <a:off x="1636194" y="1992553"/>
            <a:ext cx="186414" cy="284368"/>
            <a:chOff x="-64343900" y="2282125"/>
            <a:chExt cx="207150" cy="316000"/>
          </a:xfrm>
        </p:grpSpPr>
        <p:sp>
          <p:nvSpPr>
            <p:cNvPr id="2605" name="Google Shape;2605;p5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7" name="Google Shape;2607;p53"/>
          <p:cNvSpPr/>
          <p:nvPr/>
        </p:nvSpPr>
        <p:spPr>
          <a:xfrm>
            <a:off x="1586576" y="2429349"/>
            <a:ext cx="285651" cy="287788"/>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53"/>
          <p:cNvGrpSpPr/>
          <p:nvPr/>
        </p:nvGrpSpPr>
        <p:grpSpPr>
          <a:xfrm>
            <a:off x="3791160" y="1554639"/>
            <a:ext cx="248080" cy="285111"/>
            <a:chOff x="-62496925" y="1931475"/>
            <a:chExt cx="275675" cy="316825"/>
          </a:xfrm>
        </p:grpSpPr>
        <p:sp>
          <p:nvSpPr>
            <p:cNvPr id="2609" name="Google Shape;2609;p5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53"/>
          <p:cNvGrpSpPr/>
          <p:nvPr/>
        </p:nvGrpSpPr>
        <p:grpSpPr>
          <a:xfrm>
            <a:off x="3773072" y="1991811"/>
            <a:ext cx="284256" cy="285853"/>
            <a:chOff x="-62516625" y="2297875"/>
            <a:chExt cx="315875" cy="317650"/>
          </a:xfrm>
        </p:grpSpPr>
        <p:sp>
          <p:nvSpPr>
            <p:cNvPr id="2612" name="Google Shape;2612;p5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4" name="Google Shape;2614;p53"/>
          <p:cNvGrpSpPr/>
          <p:nvPr/>
        </p:nvGrpSpPr>
        <p:grpSpPr>
          <a:xfrm>
            <a:off x="3772015" y="2443162"/>
            <a:ext cx="286371" cy="260161"/>
            <a:chOff x="-62518200" y="2692475"/>
            <a:chExt cx="318225" cy="289100"/>
          </a:xfrm>
        </p:grpSpPr>
        <p:sp>
          <p:nvSpPr>
            <p:cNvPr id="2615" name="Google Shape;2615;p5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53"/>
          <p:cNvGrpSpPr/>
          <p:nvPr/>
        </p:nvGrpSpPr>
        <p:grpSpPr>
          <a:xfrm>
            <a:off x="2482152" y="2867971"/>
            <a:ext cx="241016" cy="284233"/>
            <a:chOff x="-60597975" y="1939525"/>
            <a:chExt cx="267825" cy="315850"/>
          </a:xfrm>
        </p:grpSpPr>
        <p:sp>
          <p:nvSpPr>
            <p:cNvPr id="2618" name="Google Shape;2618;p5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0" name="Google Shape;2620;p53"/>
          <p:cNvGrpSpPr/>
          <p:nvPr/>
        </p:nvGrpSpPr>
        <p:grpSpPr>
          <a:xfrm>
            <a:off x="2459126" y="3305494"/>
            <a:ext cx="287068" cy="286708"/>
            <a:chOff x="-60620800" y="2304600"/>
            <a:chExt cx="319000" cy="318600"/>
          </a:xfrm>
        </p:grpSpPr>
        <p:sp>
          <p:nvSpPr>
            <p:cNvPr id="2621" name="Google Shape;2621;p5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53"/>
          <p:cNvGrpSpPr/>
          <p:nvPr/>
        </p:nvGrpSpPr>
        <p:grpSpPr>
          <a:xfrm>
            <a:off x="2460183" y="3781063"/>
            <a:ext cx="284953" cy="204165"/>
            <a:chOff x="-60621600" y="2716100"/>
            <a:chExt cx="316650" cy="226875"/>
          </a:xfrm>
        </p:grpSpPr>
        <p:sp>
          <p:nvSpPr>
            <p:cNvPr id="2625" name="Google Shape;2625;p5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7" name="Google Shape;2627;p53"/>
          <p:cNvGrpSpPr/>
          <p:nvPr/>
        </p:nvGrpSpPr>
        <p:grpSpPr>
          <a:xfrm>
            <a:off x="3775918" y="3740680"/>
            <a:ext cx="278564" cy="284931"/>
            <a:chOff x="-59475600" y="2658625"/>
            <a:chExt cx="309550" cy="316625"/>
          </a:xfrm>
        </p:grpSpPr>
        <p:sp>
          <p:nvSpPr>
            <p:cNvPr id="2628" name="Google Shape;2628;p5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5" name="Google Shape;2635;p53"/>
          <p:cNvSpPr/>
          <p:nvPr/>
        </p:nvSpPr>
        <p:spPr>
          <a:xfrm>
            <a:off x="2027070" y="1555078"/>
            <a:ext cx="284256" cy="284233"/>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2048341" y="1991192"/>
            <a:ext cx="241713" cy="287091"/>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7" name="Google Shape;2637;p53"/>
          <p:cNvGrpSpPr/>
          <p:nvPr/>
        </p:nvGrpSpPr>
        <p:grpSpPr>
          <a:xfrm>
            <a:off x="2066778" y="2430417"/>
            <a:ext cx="204840" cy="285651"/>
            <a:chOff x="-63987100" y="2646800"/>
            <a:chExt cx="227625" cy="317425"/>
          </a:xfrm>
        </p:grpSpPr>
        <p:sp>
          <p:nvSpPr>
            <p:cNvPr id="2638" name="Google Shape;2638;p5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0" name="Google Shape;2640;p53"/>
          <p:cNvGrpSpPr/>
          <p:nvPr/>
        </p:nvGrpSpPr>
        <p:grpSpPr>
          <a:xfrm>
            <a:off x="720246" y="2866193"/>
            <a:ext cx="278564" cy="287788"/>
            <a:chOff x="-62148000" y="1930075"/>
            <a:chExt cx="309550" cy="319800"/>
          </a:xfrm>
        </p:grpSpPr>
        <p:sp>
          <p:nvSpPr>
            <p:cNvPr id="2641" name="Google Shape;2641;p5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53"/>
          <p:cNvGrpSpPr/>
          <p:nvPr/>
        </p:nvGrpSpPr>
        <p:grpSpPr>
          <a:xfrm>
            <a:off x="718120" y="3306720"/>
            <a:ext cx="282816" cy="284256"/>
            <a:chOff x="-62150375" y="2297875"/>
            <a:chExt cx="314275" cy="315875"/>
          </a:xfrm>
        </p:grpSpPr>
        <p:sp>
          <p:nvSpPr>
            <p:cNvPr id="2644" name="Google Shape;2644;p5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53"/>
          <p:cNvGrpSpPr/>
          <p:nvPr/>
        </p:nvGrpSpPr>
        <p:grpSpPr>
          <a:xfrm>
            <a:off x="717052" y="3739960"/>
            <a:ext cx="284953" cy="286371"/>
            <a:chOff x="-62150375" y="2664925"/>
            <a:chExt cx="316650" cy="318225"/>
          </a:xfrm>
        </p:grpSpPr>
        <p:sp>
          <p:nvSpPr>
            <p:cNvPr id="2650" name="Google Shape;2650;p5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53"/>
          <p:cNvGrpSpPr/>
          <p:nvPr/>
        </p:nvGrpSpPr>
        <p:grpSpPr>
          <a:xfrm>
            <a:off x="2902861" y="2866587"/>
            <a:ext cx="285651" cy="287001"/>
            <a:chOff x="-60254550" y="1938025"/>
            <a:chExt cx="317425" cy="318925"/>
          </a:xfrm>
        </p:grpSpPr>
        <p:sp>
          <p:nvSpPr>
            <p:cNvPr id="2655" name="Google Shape;2655;p5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53"/>
          <p:cNvGrpSpPr/>
          <p:nvPr/>
        </p:nvGrpSpPr>
        <p:grpSpPr>
          <a:xfrm>
            <a:off x="2924830" y="3739612"/>
            <a:ext cx="241713" cy="287068"/>
            <a:chOff x="-60232500" y="2671225"/>
            <a:chExt cx="268600" cy="319000"/>
          </a:xfrm>
        </p:grpSpPr>
        <p:sp>
          <p:nvSpPr>
            <p:cNvPr id="2660" name="Google Shape;2660;p5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2" name="Google Shape;2662;p53"/>
          <p:cNvGrpSpPr/>
          <p:nvPr/>
        </p:nvGrpSpPr>
        <p:grpSpPr>
          <a:xfrm>
            <a:off x="717400" y="4175137"/>
            <a:ext cx="284256" cy="287068"/>
            <a:chOff x="-59100700" y="1911950"/>
            <a:chExt cx="315875" cy="319000"/>
          </a:xfrm>
        </p:grpSpPr>
        <p:sp>
          <p:nvSpPr>
            <p:cNvPr id="2663" name="Google Shape;2663;p5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3" name="Google Shape;2673;p53"/>
          <p:cNvGrpSpPr/>
          <p:nvPr/>
        </p:nvGrpSpPr>
        <p:grpSpPr>
          <a:xfrm>
            <a:off x="2454874" y="1554808"/>
            <a:ext cx="295572" cy="284773"/>
            <a:chOff x="-63665750" y="1914325"/>
            <a:chExt cx="328450" cy="316450"/>
          </a:xfrm>
        </p:grpSpPr>
        <p:sp>
          <p:nvSpPr>
            <p:cNvPr id="2674" name="Google Shape;2674;p5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53"/>
          <p:cNvGrpSpPr/>
          <p:nvPr/>
        </p:nvGrpSpPr>
        <p:grpSpPr>
          <a:xfrm>
            <a:off x="2458766" y="1991372"/>
            <a:ext cx="287788" cy="286731"/>
            <a:chOff x="-63666550" y="2278975"/>
            <a:chExt cx="319800" cy="318625"/>
          </a:xfrm>
        </p:grpSpPr>
        <p:sp>
          <p:nvSpPr>
            <p:cNvPr id="2677" name="Google Shape;2677;p5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 name="Google Shape;2679;p53"/>
          <p:cNvGrpSpPr/>
          <p:nvPr/>
        </p:nvGrpSpPr>
        <p:grpSpPr>
          <a:xfrm>
            <a:off x="2456640" y="2430327"/>
            <a:ext cx="292040" cy="285831"/>
            <a:chOff x="-63669700" y="2646600"/>
            <a:chExt cx="324525" cy="317625"/>
          </a:xfrm>
        </p:grpSpPr>
        <p:sp>
          <p:nvSpPr>
            <p:cNvPr id="2680" name="Google Shape;2680;p5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2" name="Google Shape;2682;p53"/>
          <p:cNvGrpSpPr/>
          <p:nvPr/>
        </p:nvGrpSpPr>
        <p:grpSpPr>
          <a:xfrm>
            <a:off x="1151160" y="2867431"/>
            <a:ext cx="284953" cy="285313"/>
            <a:chOff x="-61784125" y="1931250"/>
            <a:chExt cx="316650" cy="317050"/>
          </a:xfrm>
        </p:grpSpPr>
        <p:sp>
          <p:nvSpPr>
            <p:cNvPr id="2683" name="Google Shape;2683;p5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2687;p53"/>
          <p:cNvGrpSpPr/>
          <p:nvPr/>
        </p:nvGrpSpPr>
        <p:grpSpPr>
          <a:xfrm>
            <a:off x="1151160" y="3306371"/>
            <a:ext cx="284953" cy="284953"/>
            <a:chOff x="-61783350" y="2297100"/>
            <a:chExt cx="316650" cy="316650"/>
          </a:xfrm>
        </p:grpSpPr>
        <p:sp>
          <p:nvSpPr>
            <p:cNvPr id="2688" name="Google Shape;2688;p5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0" name="Google Shape;2690;p53"/>
          <p:cNvGrpSpPr/>
          <p:nvPr/>
        </p:nvGrpSpPr>
        <p:grpSpPr>
          <a:xfrm>
            <a:off x="1151160" y="3739488"/>
            <a:ext cx="284953" cy="287316"/>
            <a:chOff x="-61782550" y="2664925"/>
            <a:chExt cx="316650" cy="319275"/>
          </a:xfrm>
        </p:grpSpPr>
        <p:sp>
          <p:nvSpPr>
            <p:cNvPr id="2691" name="Google Shape;2691;p5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 name="Google Shape;2694;p53"/>
          <p:cNvGrpSpPr/>
          <p:nvPr/>
        </p:nvGrpSpPr>
        <p:grpSpPr>
          <a:xfrm>
            <a:off x="3339730" y="2874214"/>
            <a:ext cx="285651" cy="271747"/>
            <a:chOff x="-59889100" y="1945025"/>
            <a:chExt cx="317425" cy="301975"/>
          </a:xfrm>
        </p:grpSpPr>
        <p:sp>
          <p:nvSpPr>
            <p:cNvPr id="2695" name="Google Shape;2695;p5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53"/>
          <p:cNvGrpSpPr/>
          <p:nvPr/>
        </p:nvGrpSpPr>
        <p:grpSpPr>
          <a:xfrm>
            <a:off x="2903082" y="3306332"/>
            <a:ext cx="285209" cy="285032"/>
            <a:chOff x="6479471" y="2079003"/>
            <a:chExt cx="348923" cy="348706"/>
          </a:xfrm>
        </p:grpSpPr>
        <p:sp>
          <p:nvSpPr>
            <p:cNvPr id="2700" name="Google Shape;2700;p5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1" name="Google Shape;2701;p53"/>
            <p:cNvGrpSpPr/>
            <p:nvPr/>
          </p:nvGrpSpPr>
          <p:grpSpPr>
            <a:xfrm>
              <a:off x="6520582" y="2079003"/>
              <a:ext cx="307811" cy="348706"/>
              <a:chOff x="-60218325" y="2304850"/>
              <a:chExt cx="279625" cy="316775"/>
            </a:xfrm>
          </p:grpSpPr>
          <p:sp>
            <p:nvSpPr>
              <p:cNvPr id="2702" name="Google Shape;2702;p5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09" name="Google Shape;2709;p53"/>
          <p:cNvSpPr/>
          <p:nvPr/>
        </p:nvSpPr>
        <p:spPr>
          <a:xfrm>
            <a:off x="3339370" y="3337204"/>
            <a:ext cx="286371" cy="223288"/>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0" name="Google Shape;2710;p53"/>
          <p:cNvGrpSpPr/>
          <p:nvPr/>
        </p:nvGrpSpPr>
        <p:grpSpPr>
          <a:xfrm>
            <a:off x="3339021" y="3740984"/>
            <a:ext cx="287068" cy="284323"/>
            <a:chOff x="-59889100" y="2671925"/>
            <a:chExt cx="319000" cy="315950"/>
          </a:xfrm>
        </p:grpSpPr>
        <p:sp>
          <p:nvSpPr>
            <p:cNvPr id="2711" name="Google Shape;2711;p5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53"/>
          <p:cNvGrpSpPr/>
          <p:nvPr/>
        </p:nvGrpSpPr>
        <p:grpSpPr>
          <a:xfrm>
            <a:off x="1150812" y="4176195"/>
            <a:ext cx="285651" cy="284953"/>
            <a:chOff x="-59092025" y="2296300"/>
            <a:chExt cx="317425" cy="316650"/>
          </a:xfrm>
        </p:grpSpPr>
        <p:sp>
          <p:nvSpPr>
            <p:cNvPr id="2716" name="Google Shape;2716;p5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 name="Google Shape;2718;p53"/>
          <p:cNvGrpSpPr/>
          <p:nvPr/>
        </p:nvGrpSpPr>
        <p:grpSpPr>
          <a:xfrm>
            <a:off x="5082363" y="1556458"/>
            <a:ext cx="289178" cy="284613"/>
            <a:chOff x="683125" y="1955275"/>
            <a:chExt cx="299325" cy="294600"/>
          </a:xfrm>
        </p:grpSpPr>
        <p:sp>
          <p:nvSpPr>
            <p:cNvPr id="2719" name="Google Shape;2719;p5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53"/>
          <p:cNvGrpSpPr/>
          <p:nvPr/>
        </p:nvGrpSpPr>
        <p:grpSpPr>
          <a:xfrm>
            <a:off x="5083124" y="1992767"/>
            <a:ext cx="287656" cy="286159"/>
            <a:chOff x="685475" y="2318350"/>
            <a:chExt cx="297750" cy="296200"/>
          </a:xfrm>
        </p:grpSpPr>
        <p:sp>
          <p:nvSpPr>
            <p:cNvPr id="2724" name="Google Shape;2724;p5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7" name="Google Shape;2727;p53"/>
          <p:cNvGrpSpPr/>
          <p:nvPr/>
        </p:nvGrpSpPr>
        <p:grpSpPr>
          <a:xfrm>
            <a:off x="7286613" y="1556264"/>
            <a:ext cx="253432" cy="284999"/>
            <a:chOff x="2523000" y="1954875"/>
            <a:chExt cx="262325" cy="295000"/>
          </a:xfrm>
        </p:grpSpPr>
        <p:sp>
          <p:nvSpPr>
            <p:cNvPr id="2728" name="Google Shape;2728;p5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53"/>
          <p:cNvGrpSpPr/>
          <p:nvPr/>
        </p:nvGrpSpPr>
        <p:grpSpPr>
          <a:xfrm>
            <a:off x="7269501" y="1993154"/>
            <a:ext cx="287656" cy="285386"/>
            <a:chOff x="2508825" y="2318350"/>
            <a:chExt cx="297750" cy="295400"/>
          </a:xfrm>
        </p:grpSpPr>
        <p:sp>
          <p:nvSpPr>
            <p:cNvPr id="2731" name="Google Shape;2731;p5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3" name="Google Shape;2733;p53"/>
          <p:cNvSpPr/>
          <p:nvPr/>
        </p:nvSpPr>
        <p:spPr>
          <a:xfrm>
            <a:off x="7270262" y="2430756"/>
            <a:ext cx="286135" cy="286111"/>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4" name="Google Shape;2734;p53"/>
          <p:cNvGrpSpPr/>
          <p:nvPr/>
        </p:nvGrpSpPr>
        <p:grpSpPr>
          <a:xfrm>
            <a:off x="5959876" y="2868847"/>
            <a:ext cx="284613" cy="285362"/>
            <a:chOff x="4321150" y="1946600"/>
            <a:chExt cx="294600" cy="295375"/>
          </a:xfrm>
        </p:grpSpPr>
        <p:sp>
          <p:nvSpPr>
            <p:cNvPr id="2735" name="Google Shape;2735;p5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8" name="Google Shape;2738;p53"/>
          <p:cNvSpPr/>
          <p:nvPr/>
        </p:nvSpPr>
        <p:spPr>
          <a:xfrm>
            <a:off x="5957207" y="3316059"/>
            <a:ext cx="289951" cy="267127"/>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5957593" y="3735332"/>
            <a:ext cx="289178" cy="285362"/>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8195622" y="2869608"/>
            <a:ext cx="183414" cy="283840"/>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5520590" y="1555697"/>
            <a:ext cx="287632" cy="286135"/>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2" name="Google Shape;2742;p53"/>
          <p:cNvGrpSpPr/>
          <p:nvPr/>
        </p:nvGrpSpPr>
        <p:grpSpPr>
          <a:xfrm>
            <a:off x="5520204" y="1993154"/>
            <a:ext cx="288405" cy="285386"/>
            <a:chOff x="1049375" y="2318350"/>
            <a:chExt cx="298525" cy="295400"/>
          </a:xfrm>
        </p:grpSpPr>
        <p:sp>
          <p:nvSpPr>
            <p:cNvPr id="2743" name="Google Shape;2743;p5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7" name="Google Shape;2747;p53"/>
          <p:cNvGrpSpPr/>
          <p:nvPr/>
        </p:nvGrpSpPr>
        <p:grpSpPr>
          <a:xfrm>
            <a:off x="5520590" y="2429996"/>
            <a:ext cx="287632" cy="287632"/>
            <a:chOff x="1049375" y="2680675"/>
            <a:chExt cx="297725" cy="297725"/>
          </a:xfrm>
        </p:grpSpPr>
        <p:sp>
          <p:nvSpPr>
            <p:cNvPr id="2748" name="Google Shape;2748;p5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53"/>
          <p:cNvGrpSpPr/>
          <p:nvPr/>
        </p:nvGrpSpPr>
        <p:grpSpPr>
          <a:xfrm>
            <a:off x="7706435" y="1556071"/>
            <a:ext cx="285362" cy="285386"/>
            <a:chOff x="2872725" y="1954475"/>
            <a:chExt cx="295375" cy="295400"/>
          </a:xfrm>
        </p:grpSpPr>
        <p:sp>
          <p:nvSpPr>
            <p:cNvPr id="2751" name="Google Shape;2751;p5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53"/>
          <p:cNvGrpSpPr/>
          <p:nvPr/>
        </p:nvGrpSpPr>
        <p:grpSpPr>
          <a:xfrm>
            <a:off x="7723933" y="1992393"/>
            <a:ext cx="250365" cy="286908"/>
            <a:chOff x="2890050" y="2318350"/>
            <a:chExt cx="259150" cy="296975"/>
          </a:xfrm>
        </p:grpSpPr>
        <p:sp>
          <p:nvSpPr>
            <p:cNvPr id="2755" name="Google Shape;2755;p5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7" name="Google Shape;2757;p53"/>
          <p:cNvSpPr/>
          <p:nvPr/>
        </p:nvSpPr>
        <p:spPr>
          <a:xfrm>
            <a:off x="7756648" y="2430370"/>
            <a:ext cx="184936" cy="28688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8" name="Google Shape;2758;p53"/>
          <p:cNvGrpSpPr/>
          <p:nvPr/>
        </p:nvGrpSpPr>
        <p:grpSpPr>
          <a:xfrm>
            <a:off x="6395237" y="2869234"/>
            <a:ext cx="284589" cy="284589"/>
            <a:chOff x="4685050" y="1945825"/>
            <a:chExt cx="294575" cy="294575"/>
          </a:xfrm>
        </p:grpSpPr>
        <p:sp>
          <p:nvSpPr>
            <p:cNvPr id="2759" name="Google Shape;2759;p5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4" name="Google Shape;2764;p53"/>
          <p:cNvSpPr/>
          <p:nvPr/>
        </p:nvSpPr>
        <p:spPr>
          <a:xfrm>
            <a:off x="6394851" y="3307316"/>
            <a:ext cx="285362" cy="284613"/>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6411975" y="3734571"/>
            <a:ext cx="251114" cy="28688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6" name="Google Shape;2766;p53"/>
          <p:cNvGrpSpPr/>
          <p:nvPr/>
        </p:nvGrpSpPr>
        <p:grpSpPr>
          <a:xfrm>
            <a:off x="8144649" y="3307316"/>
            <a:ext cx="285362" cy="284613"/>
            <a:chOff x="6131900" y="2301825"/>
            <a:chExt cx="295375" cy="294600"/>
          </a:xfrm>
        </p:grpSpPr>
        <p:sp>
          <p:nvSpPr>
            <p:cNvPr id="2767" name="Google Shape;2767;p5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1" name="Google Shape;2771;p53"/>
          <p:cNvGrpSpPr/>
          <p:nvPr/>
        </p:nvGrpSpPr>
        <p:grpSpPr>
          <a:xfrm>
            <a:off x="5958354" y="1555697"/>
            <a:ext cx="287656" cy="286135"/>
            <a:chOff x="1412450" y="1954475"/>
            <a:chExt cx="297750" cy="296175"/>
          </a:xfrm>
        </p:grpSpPr>
        <p:sp>
          <p:nvSpPr>
            <p:cNvPr id="2772" name="Google Shape;2772;p5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4" name="Google Shape;2774;p53"/>
          <p:cNvSpPr/>
          <p:nvPr/>
        </p:nvSpPr>
        <p:spPr>
          <a:xfrm>
            <a:off x="5959489" y="1994301"/>
            <a:ext cx="285386" cy="283091"/>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5" name="Google Shape;2775;p53"/>
          <p:cNvGrpSpPr/>
          <p:nvPr/>
        </p:nvGrpSpPr>
        <p:grpSpPr>
          <a:xfrm>
            <a:off x="5958354" y="2430092"/>
            <a:ext cx="287656" cy="287439"/>
            <a:chOff x="1413250" y="2680675"/>
            <a:chExt cx="297750" cy="297525"/>
          </a:xfrm>
        </p:grpSpPr>
        <p:sp>
          <p:nvSpPr>
            <p:cNvPr id="2776" name="Google Shape;2776;p5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0" name="Google Shape;2780;p53"/>
          <p:cNvSpPr/>
          <p:nvPr/>
        </p:nvSpPr>
        <p:spPr>
          <a:xfrm>
            <a:off x="8176602" y="1555709"/>
            <a:ext cx="221454" cy="286111"/>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8137415" y="1993359"/>
            <a:ext cx="299829" cy="284975"/>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8143501" y="2430756"/>
            <a:ext cx="287656" cy="286111"/>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3" name="Google Shape;2783;p53"/>
          <p:cNvGrpSpPr/>
          <p:nvPr/>
        </p:nvGrpSpPr>
        <p:grpSpPr>
          <a:xfrm>
            <a:off x="6826584" y="2868956"/>
            <a:ext cx="286883" cy="285144"/>
            <a:chOff x="5045775" y="1946400"/>
            <a:chExt cx="296950" cy="295150"/>
          </a:xfrm>
        </p:grpSpPr>
        <p:sp>
          <p:nvSpPr>
            <p:cNvPr id="2784" name="Google Shape;2784;p5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6" name="Google Shape;2786;p53"/>
          <p:cNvGrpSpPr/>
          <p:nvPr/>
        </p:nvGrpSpPr>
        <p:grpSpPr>
          <a:xfrm>
            <a:off x="6825437" y="3323293"/>
            <a:ext cx="289178" cy="252659"/>
            <a:chOff x="5046550" y="2327025"/>
            <a:chExt cx="299325" cy="261525"/>
          </a:xfrm>
        </p:grpSpPr>
        <p:sp>
          <p:nvSpPr>
            <p:cNvPr id="2787" name="Google Shape;2787;p5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0" name="Google Shape;2790;p53"/>
          <p:cNvSpPr/>
          <p:nvPr/>
        </p:nvSpPr>
        <p:spPr>
          <a:xfrm>
            <a:off x="6890117" y="3734571"/>
            <a:ext cx="159817" cy="28688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1" name="Google Shape;2791;p53"/>
          <p:cNvGrpSpPr/>
          <p:nvPr/>
        </p:nvGrpSpPr>
        <p:grpSpPr>
          <a:xfrm>
            <a:off x="8143501" y="3735332"/>
            <a:ext cx="287656" cy="285362"/>
            <a:chOff x="6167350" y="2672800"/>
            <a:chExt cx="297750" cy="295375"/>
          </a:xfrm>
        </p:grpSpPr>
        <p:sp>
          <p:nvSpPr>
            <p:cNvPr id="2792" name="Google Shape;2792;p5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7" name="Google Shape;2797;p53"/>
          <p:cNvGrpSpPr/>
          <p:nvPr/>
        </p:nvGrpSpPr>
        <p:grpSpPr>
          <a:xfrm>
            <a:off x="6395225" y="1555322"/>
            <a:ext cx="284613" cy="286883"/>
            <a:chOff x="1777925" y="1953700"/>
            <a:chExt cx="294600" cy="296950"/>
          </a:xfrm>
        </p:grpSpPr>
        <p:sp>
          <p:nvSpPr>
            <p:cNvPr id="2798" name="Google Shape;2798;p5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2" name="Google Shape;2802;p53"/>
          <p:cNvGrpSpPr/>
          <p:nvPr/>
        </p:nvGrpSpPr>
        <p:grpSpPr>
          <a:xfrm>
            <a:off x="6408171" y="1993540"/>
            <a:ext cx="258722" cy="284613"/>
            <a:chOff x="1790525" y="2319150"/>
            <a:chExt cx="267800" cy="294600"/>
          </a:xfrm>
        </p:grpSpPr>
        <p:sp>
          <p:nvSpPr>
            <p:cNvPr id="2803" name="Google Shape;2803;p5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5" name="Google Shape;2805;p53"/>
          <p:cNvSpPr/>
          <p:nvPr/>
        </p:nvSpPr>
        <p:spPr>
          <a:xfrm>
            <a:off x="6394078" y="2430370"/>
            <a:ext cx="286908" cy="28688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6" name="Google Shape;2806;p53"/>
          <p:cNvGrpSpPr/>
          <p:nvPr/>
        </p:nvGrpSpPr>
        <p:grpSpPr>
          <a:xfrm>
            <a:off x="5083885" y="2868835"/>
            <a:ext cx="286135" cy="285386"/>
            <a:chOff x="3599700" y="1954475"/>
            <a:chExt cx="296175" cy="295400"/>
          </a:xfrm>
        </p:grpSpPr>
        <p:sp>
          <p:nvSpPr>
            <p:cNvPr id="2807" name="Google Shape;2807;p5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 name="Google Shape;2810;p53"/>
          <p:cNvGrpSpPr/>
          <p:nvPr/>
        </p:nvGrpSpPr>
        <p:grpSpPr>
          <a:xfrm>
            <a:off x="5084645" y="3307316"/>
            <a:ext cx="284613" cy="284613"/>
            <a:chOff x="3601275" y="2319150"/>
            <a:chExt cx="294600" cy="294600"/>
          </a:xfrm>
        </p:grpSpPr>
        <p:sp>
          <p:nvSpPr>
            <p:cNvPr id="2811" name="Google Shape;2811;p5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3" name="Google Shape;2813;p53"/>
          <p:cNvSpPr/>
          <p:nvPr/>
        </p:nvSpPr>
        <p:spPr>
          <a:xfrm>
            <a:off x="5084259" y="3735332"/>
            <a:ext cx="285386" cy="285362"/>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4" name="Google Shape;2814;p53"/>
          <p:cNvGrpSpPr/>
          <p:nvPr/>
        </p:nvGrpSpPr>
        <p:grpSpPr>
          <a:xfrm>
            <a:off x="7279017" y="2868473"/>
            <a:ext cx="268624" cy="286111"/>
            <a:chOff x="5421475" y="1945825"/>
            <a:chExt cx="278050" cy="296150"/>
          </a:xfrm>
        </p:grpSpPr>
        <p:sp>
          <p:nvSpPr>
            <p:cNvPr id="2815" name="Google Shape;2815;p5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53"/>
          <p:cNvSpPr/>
          <p:nvPr/>
        </p:nvSpPr>
        <p:spPr>
          <a:xfrm>
            <a:off x="7268740" y="3305794"/>
            <a:ext cx="289178" cy="287656"/>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4" name="Google Shape;2824;p53"/>
          <p:cNvGrpSpPr/>
          <p:nvPr/>
        </p:nvGrpSpPr>
        <p:grpSpPr>
          <a:xfrm>
            <a:off x="7269887" y="3785931"/>
            <a:ext cx="286883" cy="184163"/>
            <a:chOff x="5411225" y="2726350"/>
            <a:chExt cx="296950" cy="190625"/>
          </a:xfrm>
        </p:grpSpPr>
        <p:sp>
          <p:nvSpPr>
            <p:cNvPr id="2825" name="Google Shape;2825;p5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7" name="Google Shape;2827;p53"/>
          <p:cNvGrpSpPr/>
          <p:nvPr/>
        </p:nvGrpSpPr>
        <p:grpSpPr>
          <a:xfrm>
            <a:off x="6821259" y="1993057"/>
            <a:ext cx="297535" cy="285579"/>
            <a:chOff x="2140225" y="2318650"/>
            <a:chExt cx="307975" cy="295600"/>
          </a:xfrm>
        </p:grpSpPr>
        <p:sp>
          <p:nvSpPr>
            <p:cNvPr id="2828" name="Google Shape;2828;p5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53"/>
          <p:cNvGrpSpPr/>
          <p:nvPr/>
        </p:nvGrpSpPr>
        <p:grpSpPr>
          <a:xfrm>
            <a:off x="6825811" y="2430756"/>
            <a:ext cx="288429" cy="286111"/>
            <a:chOff x="2139425" y="2682250"/>
            <a:chExt cx="298550" cy="296150"/>
          </a:xfrm>
        </p:grpSpPr>
        <p:sp>
          <p:nvSpPr>
            <p:cNvPr id="2831" name="Google Shape;2831;p5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5" name="Google Shape;2835;p53"/>
          <p:cNvGrpSpPr/>
          <p:nvPr/>
        </p:nvGrpSpPr>
        <p:grpSpPr>
          <a:xfrm>
            <a:off x="5520953" y="2903083"/>
            <a:ext cx="286908" cy="216889"/>
            <a:chOff x="3962775" y="1990700"/>
            <a:chExt cx="296975" cy="224500"/>
          </a:xfrm>
        </p:grpSpPr>
        <p:sp>
          <p:nvSpPr>
            <p:cNvPr id="2836" name="Google Shape;2836;p5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0" name="Google Shape;2840;p53"/>
          <p:cNvGrpSpPr/>
          <p:nvPr/>
        </p:nvGrpSpPr>
        <p:grpSpPr>
          <a:xfrm>
            <a:off x="5521339" y="3306555"/>
            <a:ext cx="286135" cy="286135"/>
            <a:chOff x="3963575" y="2317575"/>
            <a:chExt cx="296175" cy="296175"/>
          </a:xfrm>
        </p:grpSpPr>
        <p:sp>
          <p:nvSpPr>
            <p:cNvPr id="2841" name="Google Shape;2841;p5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7" name="Google Shape;2857;p53"/>
          <p:cNvGrpSpPr/>
          <p:nvPr/>
        </p:nvGrpSpPr>
        <p:grpSpPr>
          <a:xfrm>
            <a:off x="5521339" y="3735332"/>
            <a:ext cx="286135" cy="285362"/>
            <a:chOff x="3962775" y="2683025"/>
            <a:chExt cx="296175" cy="295375"/>
          </a:xfrm>
        </p:grpSpPr>
        <p:sp>
          <p:nvSpPr>
            <p:cNvPr id="2858" name="Google Shape;2858;p5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1" name="Google Shape;2861;p53"/>
          <p:cNvSpPr/>
          <p:nvPr/>
        </p:nvSpPr>
        <p:spPr>
          <a:xfrm>
            <a:off x="7704140" y="2868847"/>
            <a:ext cx="289951" cy="285362"/>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2" name="Google Shape;2862;p53"/>
          <p:cNvGrpSpPr/>
          <p:nvPr/>
        </p:nvGrpSpPr>
        <p:grpSpPr>
          <a:xfrm>
            <a:off x="7706435" y="3306941"/>
            <a:ext cx="285362" cy="285362"/>
            <a:chOff x="5775900" y="2308125"/>
            <a:chExt cx="295375" cy="295375"/>
          </a:xfrm>
        </p:grpSpPr>
        <p:sp>
          <p:nvSpPr>
            <p:cNvPr id="2863" name="Google Shape;2863;p5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8" name="Google Shape;2868;p53"/>
          <p:cNvGrpSpPr/>
          <p:nvPr/>
        </p:nvGrpSpPr>
        <p:grpSpPr>
          <a:xfrm>
            <a:off x="7723559" y="3734946"/>
            <a:ext cx="251114" cy="286135"/>
            <a:chOff x="5794025" y="2673575"/>
            <a:chExt cx="259925" cy="296175"/>
          </a:xfrm>
        </p:grpSpPr>
        <p:sp>
          <p:nvSpPr>
            <p:cNvPr id="2869" name="Google Shape;2869;p5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1" name="Google Shape;2871;p53"/>
          <p:cNvSpPr/>
          <p:nvPr/>
        </p:nvSpPr>
        <p:spPr>
          <a:xfrm>
            <a:off x="5521339" y="4174327"/>
            <a:ext cx="286135" cy="285362"/>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5084271" y="2430756"/>
            <a:ext cx="285362" cy="286111"/>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3" name="Google Shape;2873;p53"/>
          <p:cNvGrpSpPr/>
          <p:nvPr/>
        </p:nvGrpSpPr>
        <p:grpSpPr>
          <a:xfrm>
            <a:off x="6826572" y="1555697"/>
            <a:ext cx="286908" cy="286135"/>
            <a:chOff x="2141000" y="1954475"/>
            <a:chExt cx="296975" cy="296175"/>
          </a:xfrm>
        </p:grpSpPr>
        <p:sp>
          <p:nvSpPr>
            <p:cNvPr id="2874" name="Google Shape;2874;p5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53"/>
          <p:cNvGrpSpPr/>
          <p:nvPr/>
        </p:nvGrpSpPr>
        <p:grpSpPr>
          <a:xfrm>
            <a:off x="5083148" y="4182384"/>
            <a:ext cx="287632" cy="267247"/>
            <a:chOff x="6524150" y="1938725"/>
            <a:chExt cx="297725" cy="276625"/>
          </a:xfrm>
        </p:grpSpPr>
        <p:sp>
          <p:nvSpPr>
            <p:cNvPr id="2879" name="Google Shape;2879;p5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86"/>
        <p:cNvGrpSpPr/>
        <p:nvPr/>
      </p:nvGrpSpPr>
      <p:grpSpPr>
        <a:xfrm>
          <a:off x="0" y="0"/>
          <a:ext cx="0" cy="0"/>
          <a:chOff x="0" y="0"/>
          <a:chExt cx="0" cy="0"/>
        </a:xfrm>
      </p:grpSpPr>
      <p:sp>
        <p:nvSpPr>
          <p:cNvPr id="2887" name="Google Shape;2887;p54"/>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Help &amp; support icons</a:t>
            </a:r>
            <a:endParaRPr/>
          </a:p>
        </p:txBody>
      </p:sp>
      <p:sp>
        <p:nvSpPr>
          <p:cNvPr id="2888" name="Google Shape;2888;p54"/>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Avatar icons</a:t>
            </a:r>
            <a:endParaRPr/>
          </a:p>
        </p:txBody>
      </p:sp>
      <p:grpSp>
        <p:nvGrpSpPr>
          <p:cNvPr id="2889" name="Google Shape;2889;p54"/>
          <p:cNvGrpSpPr/>
          <p:nvPr/>
        </p:nvGrpSpPr>
        <p:grpSpPr>
          <a:xfrm>
            <a:off x="737318" y="1553709"/>
            <a:ext cx="242954" cy="295571"/>
            <a:chOff x="-35830350" y="1912725"/>
            <a:chExt cx="241050" cy="293225"/>
          </a:xfrm>
        </p:grpSpPr>
        <p:sp>
          <p:nvSpPr>
            <p:cNvPr id="2890" name="Google Shape;2890;p5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54"/>
          <p:cNvGrpSpPr/>
          <p:nvPr/>
        </p:nvGrpSpPr>
        <p:grpSpPr>
          <a:xfrm>
            <a:off x="711138" y="1989986"/>
            <a:ext cx="295315" cy="293782"/>
            <a:chOff x="-35854750" y="2272675"/>
            <a:chExt cx="293000" cy="291450"/>
          </a:xfrm>
        </p:grpSpPr>
        <p:sp>
          <p:nvSpPr>
            <p:cNvPr id="2893" name="Google Shape;2893;p5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54"/>
          <p:cNvGrpSpPr/>
          <p:nvPr/>
        </p:nvGrpSpPr>
        <p:grpSpPr>
          <a:xfrm>
            <a:off x="710734" y="2426564"/>
            <a:ext cx="296121" cy="294588"/>
            <a:chOff x="-35853975" y="2631825"/>
            <a:chExt cx="293800" cy="292250"/>
          </a:xfrm>
        </p:grpSpPr>
        <p:sp>
          <p:nvSpPr>
            <p:cNvPr id="2897" name="Google Shape;2897;p5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54"/>
          <p:cNvGrpSpPr/>
          <p:nvPr/>
        </p:nvGrpSpPr>
        <p:grpSpPr>
          <a:xfrm>
            <a:off x="2895364" y="1554604"/>
            <a:ext cx="293752" cy="293782"/>
            <a:chOff x="-34032200" y="1916675"/>
            <a:chExt cx="291450" cy="291450"/>
          </a:xfrm>
        </p:grpSpPr>
        <p:sp>
          <p:nvSpPr>
            <p:cNvPr id="2903" name="Google Shape;2903;p5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7" name="Google Shape;2907;p54"/>
          <p:cNvSpPr/>
          <p:nvPr/>
        </p:nvSpPr>
        <p:spPr>
          <a:xfrm>
            <a:off x="2894973" y="1988726"/>
            <a:ext cx="294534" cy="296302"/>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8" name="Google Shape;2908;p54"/>
          <p:cNvGrpSpPr/>
          <p:nvPr/>
        </p:nvGrpSpPr>
        <p:grpSpPr>
          <a:xfrm>
            <a:off x="2894973" y="2426564"/>
            <a:ext cx="294534" cy="294588"/>
            <a:chOff x="-34032200" y="2634975"/>
            <a:chExt cx="292225" cy="292250"/>
          </a:xfrm>
        </p:grpSpPr>
        <p:sp>
          <p:nvSpPr>
            <p:cNvPr id="2909" name="Google Shape;2909;p5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2" name="Google Shape;2912;p54"/>
          <p:cNvGrpSpPr/>
          <p:nvPr/>
        </p:nvGrpSpPr>
        <p:grpSpPr>
          <a:xfrm>
            <a:off x="1585570" y="2863217"/>
            <a:ext cx="297734" cy="294563"/>
            <a:chOff x="-32245875" y="1938725"/>
            <a:chExt cx="295400" cy="292225"/>
          </a:xfrm>
        </p:grpSpPr>
        <p:sp>
          <p:nvSpPr>
            <p:cNvPr id="2913" name="Google Shape;2913;p5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6" name="Google Shape;2916;p54"/>
          <p:cNvGrpSpPr/>
          <p:nvPr/>
        </p:nvGrpSpPr>
        <p:grpSpPr>
          <a:xfrm>
            <a:off x="1582798" y="3301569"/>
            <a:ext cx="303277" cy="292597"/>
            <a:chOff x="-32243500" y="2299850"/>
            <a:chExt cx="300900" cy="290275"/>
          </a:xfrm>
        </p:grpSpPr>
        <p:sp>
          <p:nvSpPr>
            <p:cNvPr id="2917" name="Google Shape;2917;p5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9" name="Google Shape;2919;p54"/>
          <p:cNvSpPr/>
          <p:nvPr/>
        </p:nvSpPr>
        <p:spPr>
          <a:xfrm>
            <a:off x="1589535" y="3741870"/>
            <a:ext cx="289804" cy="286755"/>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0" name="Google Shape;2920;p54"/>
          <p:cNvGrpSpPr/>
          <p:nvPr/>
        </p:nvGrpSpPr>
        <p:grpSpPr>
          <a:xfrm>
            <a:off x="1148325" y="1553810"/>
            <a:ext cx="294534" cy="295369"/>
            <a:chOff x="-35495600" y="1912725"/>
            <a:chExt cx="292225" cy="293025"/>
          </a:xfrm>
        </p:grpSpPr>
        <p:sp>
          <p:nvSpPr>
            <p:cNvPr id="2921" name="Google Shape;2921;p5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4" name="Google Shape;2924;p54"/>
          <p:cNvSpPr/>
          <p:nvPr/>
        </p:nvSpPr>
        <p:spPr>
          <a:xfrm>
            <a:off x="1147531" y="1989596"/>
            <a:ext cx="296121" cy="294563"/>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5" name="Google Shape;2925;p54"/>
          <p:cNvGrpSpPr/>
          <p:nvPr/>
        </p:nvGrpSpPr>
        <p:grpSpPr>
          <a:xfrm>
            <a:off x="1148325" y="2426968"/>
            <a:ext cx="294534" cy="293782"/>
            <a:chOff x="-35495600" y="2631825"/>
            <a:chExt cx="292225" cy="291450"/>
          </a:xfrm>
        </p:grpSpPr>
        <p:sp>
          <p:nvSpPr>
            <p:cNvPr id="2926" name="Google Shape;2926;p5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0" name="Google Shape;2930;p54"/>
          <p:cNvGrpSpPr/>
          <p:nvPr/>
        </p:nvGrpSpPr>
        <p:grpSpPr>
          <a:xfrm>
            <a:off x="3333097" y="1554604"/>
            <a:ext cx="293752" cy="293782"/>
            <a:chOff x="-33673825" y="1916675"/>
            <a:chExt cx="291450" cy="291450"/>
          </a:xfrm>
        </p:grpSpPr>
        <p:sp>
          <p:nvSpPr>
            <p:cNvPr id="2931" name="Google Shape;2931;p5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5" name="Google Shape;2935;p54"/>
          <p:cNvGrpSpPr/>
          <p:nvPr/>
        </p:nvGrpSpPr>
        <p:grpSpPr>
          <a:xfrm>
            <a:off x="3331119" y="1989205"/>
            <a:ext cx="297708" cy="295344"/>
            <a:chOff x="-33676975" y="2275050"/>
            <a:chExt cx="295375" cy="293000"/>
          </a:xfrm>
        </p:grpSpPr>
        <p:sp>
          <p:nvSpPr>
            <p:cNvPr id="2936" name="Google Shape;2936;p5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54"/>
          <p:cNvGrpSpPr/>
          <p:nvPr/>
        </p:nvGrpSpPr>
        <p:grpSpPr>
          <a:xfrm>
            <a:off x="3333097" y="2426375"/>
            <a:ext cx="293752" cy="294966"/>
            <a:chOff x="-33673825" y="2634975"/>
            <a:chExt cx="291450" cy="292625"/>
          </a:xfrm>
        </p:grpSpPr>
        <p:sp>
          <p:nvSpPr>
            <p:cNvPr id="2940" name="Google Shape;2940;p5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54"/>
          <p:cNvGrpSpPr/>
          <p:nvPr/>
        </p:nvGrpSpPr>
        <p:grpSpPr>
          <a:xfrm>
            <a:off x="2032817" y="2863582"/>
            <a:ext cx="273897" cy="293832"/>
            <a:chOff x="-31874100" y="1939525"/>
            <a:chExt cx="271750" cy="291500"/>
          </a:xfrm>
        </p:grpSpPr>
        <p:sp>
          <p:nvSpPr>
            <p:cNvPr id="2943" name="Google Shape;2943;p5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5" name="Google Shape;2945;p54"/>
          <p:cNvSpPr/>
          <p:nvPr/>
        </p:nvSpPr>
        <p:spPr>
          <a:xfrm>
            <a:off x="2040351" y="3300977"/>
            <a:ext cx="258829" cy="293782"/>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6" name="Google Shape;2946;p54"/>
          <p:cNvGrpSpPr/>
          <p:nvPr/>
        </p:nvGrpSpPr>
        <p:grpSpPr>
          <a:xfrm>
            <a:off x="2024864" y="3745938"/>
            <a:ext cx="289801" cy="278621"/>
            <a:chOff x="-31889075" y="2658950"/>
            <a:chExt cx="302475" cy="290775"/>
          </a:xfrm>
        </p:grpSpPr>
        <p:sp>
          <p:nvSpPr>
            <p:cNvPr id="2947" name="Google Shape;2947;p5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9" name="Google Shape;2949;p54"/>
          <p:cNvSpPr/>
          <p:nvPr/>
        </p:nvSpPr>
        <p:spPr>
          <a:xfrm>
            <a:off x="3766884" y="3300574"/>
            <a:ext cx="296121" cy="29458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0" name="Google Shape;2950;p54"/>
          <p:cNvGrpSpPr/>
          <p:nvPr/>
        </p:nvGrpSpPr>
        <p:grpSpPr>
          <a:xfrm>
            <a:off x="1587170" y="1553810"/>
            <a:ext cx="294534" cy="295369"/>
            <a:chOff x="-35136450" y="1912725"/>
            <a:chExt cx="292225" cy="293025"/>
          </a:xfrm>
        </p:grpSpPr>
        <p:sp>
          <p:nvSpPr>
            <p:cNvPr id="2951" name="Google Shape;2951;p5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4" name="Google Shape;2954;p54"/>
          <p:cNvGrpSpPr/>
          <p:nvPr/>
        </p:nvGrpSpPr>
        <p:grpSpPr>
          <a:xfrm>
            <a:off x="1587561" y="1989772"/>
            <a:ext cx="293752" cy="294210"/>
            <a:chOff x="-35134875" y="2272675"/>
            <a:chExt cx="291450" cy="291875"/>
          </a:xfrm>
        </p:grpSpPr>
        <p:sp>
          <p:nvSpPr>
            <p:cNvPr id="2955" name="Google Shape;2955;p5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54"/>
          <p:cNvGrpSpPr/>
          <p:nvPr/>
        </p:nvGrpSpPr>
        <p:grpSpPr>
          <a:xfrm>
            <a:off x="1622094" y="2426968"/>
            <a:ext cx="224686" cy="293782"/>
            <a:chOff x="-35101800" y="2631050"/>
            <a:chExt cx="222925" cy="291450"/>
          </a:xfrm>
        </p:grpSpPr>
        <p:sp>
          <p:nvSpPr>
            <p:cNvPr id="2960" name="Google Shape;2960;p5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4" name="Google Shape;2964;p54"/>
          <p:cNvSpPr/>
          <p:nvPr/>
        </p:nvSpPr>
        <p:spPr>
          <a:xfrm>
            <a:off x="3774431" y="1553911"/>
            <a:ext cx="281028" cy="295168"/>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5" name="Google Shape;2965;p54"/>
          <p:cNvGrpSpPr/>
          <p:nvPr/>
        </p:nvGrpSpPr>
        <p:grpSpPr>
          <a:xfrm>
            <a:off x="3768068" y="1989205"/>
            <a:ext cx="293752" cy="295344"/>
            <a:chOff x="-33314675" y="2275050"/>
            <a:chExt cx="291450" cy="293000"/>
          </a:xfrm>
        </p:grpSpPr>
        <p:sp>
          <p:nvSpPr>
            <p:cNvPr id="2966" name="Google Shape;2966;p5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9" name="Google Shape;2969;p54"/>
          <p:cNvSpPr/>
          <p:nvPr/>
        </p:nvSpPr>
        <p:spPr>
          <a:xfrm>
            <a:off x="3766884" y="2425771"/>
            <a:ext cx="296121" cy="296176"/>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0" name="Google Shape;2970;p54"/>
          <p:cNvGrpSpPr/>
          <p:nvPr/>
        </p:nvGrpSpPr>
        <p:grpSpPr>
          <a:xfrm>
            <a:off x="2457822" y="2863620"/>
            <a:ext cx="293752" cy="293756"/>
            <a:chOff x="-31523625" y="1939525"/>
            <a:chExt cx="291450" cy="291425"/>
          </a:xfrm>
        </p:grpSpPr>
        <p:sp>
          <p:nvSpPr>
            <p:cNvPr id="2971" name="Google Shape;2971;p5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2" name="Google Shape;2982;p54"/>
          <p:cNvGrpSpPr/>
          <p:nvPr/>
        </p:nvGrpSpPr>
        <p:grpSpPr>
          <a:xfrm>
            <a:off x="2457029" y="3300977"/>
            <a:ext cx="295340" cy="293782"/>
            <a:chOff x="-31523625" y="2298675"/>
            <a:chExt cx="293025" cy="291450"/>
          </a:xfrm>
        </p:grpSpPr>
        <p:sp>
          <p:nvSpPr>
            <p:cNvPr id="2983" name="Google Shape;2983;p5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6" name="Google Shape;2986;p54"/>
          <p:cNvSpPr/>
          <p:nvPr/>
        </p:nvSpPr>
        <p:spPr>
          <a:xfrm>
            <a:off x="2464193" y="3745855"/>
            <a:ext cx="281011" cy="278787"/>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4"/>
          <p:cNvSpPr/>
          <p:nvPr/>
        </p:nvSpPr>
        <p:spPr>
          <a:xfrm>
            <a:off x="3777190" y="3747844"/>
            <a:ext cx="275510" cy="274808"/>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8" name="Google Shape;2988;p54"/>
          <p:cNvGrpSpPr/>
          <p:nvPr/>
        </p:nvGrpSpPr>
        <p:grpSpPr>
          <a:xfrm>
            <a:off x="2032023" y="1554616"/>
            <a:ext cx="275484" cy="293756"/>
            <a:chOff x="-34767825" y="1914325"/>
            <a:chExt cx="273325" cy="291425"/>
          </a:xfrm>
        </p:grpSpPr>
        <p:sp>
          <p:nvSpPr>
            <p:cNvPr id="2989" name="Google Shape;2989;p5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2" name="Google Shape;2992;p54"/>
          <p:cNvGrpSpPr/>
          <p:nvPr/>
        </p:nvGrpSpPr>
        <p:grpSpPr>
          <a:xfrm>
            <a:off x="2021705" y="1989193"/>
            <a:ext cx="296121" cy="295369"/>
            <a:chOff x="-34778075" y="2272675"/>
            <a:chExt cx="293800" cy="293025"/>
          </a:xfrm>
        </p:grpSpPr>
        <p:sp>
          <p:nvSpPr>
            <p:cNvPr id="2993" name="Google Shape;2993;p5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54"/>
          <p:cNvGrpSpPr/>
          <p:nvPr/>
        </p:nvGrpSpPr>
        <p:grpSpPr>
          <a:xfrm>
            <a:off x="2022889" y="2426968"/>
            <a:ext cx="293752" cy="293782"/>
            <a:chOff x="-34776500" y="2631825"/>
            <a:chExt cx="291450" cy="291450"/>
          </a:xfrm>
        </p:grpSpPr>
        <p:sp>
          <p:nvSpPr>
            <p:cNvPr id="2997" name="Google Shape;2997;p5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0" name="Google Shape;3000;p54"/>
          <p:cNvGrpSpPr/>
          <p:nvPr/>
        </p:nvGrpSpPr>
        <p:grpSpPr>
          <a:xfrm>
            <a:off x="718278" y="2868452"/>
            <a:ext cx="281033" cy="284092"/>
            <a:chOff x="-32956300" y="1915900"/>
            <a:chExt cx="292225" cy="295375"/>
          </a:xfrm>
        </p:grpSpPr>
        <p:sp>
          <p:nvSpPr>
            <p:cNvPr id="3001" name="Google Shape;3001;p5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3" name="Google Shape;3003;p54"/>
          <p:cNvSpPr/>
          <p:nvPr/>
        </p:nvSpPr>
        <p:spPr>
          <a:xfrm>
            <a:off x="711528" y="3300990"/>
            <a:ext cx="294534" cy="293756"/>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4"/>
          <p:cNvSpPr/>
          <p:nvPr/>
        </p:nvSpPr>
        <p:spPr>
          <a:xfrm>
            <a:off x="721850" y="3748636"/>
            <a:ext cx="273890" cy="273225"/>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5" name="Google Shape;3005;p54"/>
          <p:cNvGrpSpPr/>
          <p:nvPr/>
        </p:nvGrpSpPr>
        <p:grpSpPr>
          <a:xfrm>
            <a:off x="2894179" y="2863620"/>
            <a:ext cx="296121" cy="293756"/>
            <a:chOff x="-31166825" y="1939525"/>
            <a:chExt cx="293800" cy="291425"/>
          </a:xfrm>
        </p:grpSpPr>
        <p:sp>
          <p:nvSpPr>
            <p:cNvPr id="3006" name="Google Shape;3006;p5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7" name="Google Shape;3017;p54"/>
          <p:cNvGrpSpPr/>
          <p:nvPr/>
        </p:nvGrpSpPr>
        <p:grpSpPr>
          <a:xfrm>
            <a:off x="2894973" y="3300750"/>
            <a:ext cx="294534" cy="294235"/>
            <a:chOff x="-31165250" y="2298675"/>
            <a:chExt cx="292225" cy="291900"/>
          </a:xfrm>
        </p:grpSpPr>
        <p:sp>
          <p:nvSpPr>
            <p:cNvPr id="3018" name="Google Shape;3018;p5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1" name="Google Shape;3021;p54"/>
          <p:cNvGrpSpPr/>
          <p:nvPr/>
        </p:nvGrpSpPr>
        <p:grpSpPr>
          <a:xfrm>
            <a:off x="2897343" y="3740337"/>
            <a:ext cx="289793" cy="289822"/>
            <a:chOff x="-31164450" y="2657050"/>
            <a:chExt cx="291425" cy="291425"/>
          </a:xfrm>
        </p:grpSpPr>
        <p:sp>
          <p:nvSpPr>
            <p:cNvPr id="3022" name="Google Shape;3022;p5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6" name="Google Shape;3026;p54"/>
          <p:cNvSpPr/>
          <p:nvPr/>
        </p:nvSpPr>
        <p:spPr>
          <a:xfrm>
            <a:off x="711125" y="4176131"/>
            <a:ext cx="295340" cy="292975"/>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7" name="Google Shape;3027;p54"/>
          <p:cNvGrpSpPr/>
          <p:nvPr/>
        </p:nvGrpSpPr>
        <p:grpSpPr>
          <a:xfrm>
            <a:off x="2455844" y="1554314"/>
            <a:ext cx="297708" cy="294361"/>
            <a:chOff x="-34421275" y="1912725"/>
            <a:chExt cx="295375" cy="292025"/>
          </a:xfrm>
        </p:grpSpPr>
        <p:sp>
          <p:nvSpPr>
            <p:cNvPr id="3028" name="Google Shape;3028;p5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0" name="Google Shape;3030;p54"/>
          <p:cNvGrpSpPr/>
          <p:nvPr/>
        </p:nvGrpSpPr>
        <p:grpSpPr>
          <a:xfrm>
            <a:off x="2455051" y="1989193"/>
            <a:ext cx="299296" cy="295369"/>
            <a:chOff x="-34418125" y="2271100"/>
            <a:chExt cx="296950" cy="293025"/>
          </a:xfrm>
        </p:grpSpPr>
        <p:sp>
          <p:nvSpPr>
            <p:cNvPr id="3031" name="Google Shape;3031;p5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6" name="Google Shape;3036;p54"/>
          <p:cNvGrpSpPr/>
          <p:nvPr/>
        </p:nvGrpSpPr>
        <p:grpSpPr>
          <a:xfrm>
            <a:off x="2455844" y="2426968"/>
            <a:ext cx="297708" cy="293782"/>
            <a:chOff x="-34421275" y="2631050"/>
            <a:chExt cx="295375" cy="291450"/>
          </a:xfrm>
        </p:grpSpPr>
        <p:sp>
          <p:nvSpPr>
            <p:cNvPr id="3037" name="Google Shape;3037;p5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1" name="Google Shape;3041;p54"/>
          <p:cNvSpPr/>
          <p:nvPr/>
        </p:nvSpPr>
        <p:spPr>
          <a:xfrm>
            <a:off x="1148715" y="2863217"/>
            <a:ext cx="293752" cy="294563"/>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4"/>
          <p:cNvSpPr/>
          <p:nvPr/>
        </p:nvSpPr>
        <p:spPr>
          <a:xfrm>
            <a:off x="1148715" y="3300990"/>
            <a:ext cx="293752" cy="293756"/>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4"/>
          <p:cNvSpPr/>
          <p:nvPr/>
        </p:nvSpPr>
        <p:spPr>
          <a:xfrm>
            <a:off x="1148734" y="3745295"/>
            <a:ext cx="293715" cy="279906"/>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4" name="Google Shape;3044;p54"/>
          <p:cNvGrpSpPr/>
          <p:nvPr/>
        </p:nvGrpSpPr>
        <p:grpSpPr>
          <a:xfrm>
            <a:off x="3333097" y="2864011"/>
            <a:ext cx="293752" cy="292975"/>
            <a:chOff x="-30805300" y="1938725"/>
            <a:chExt cx="291450" cy="290650"/>
          </a:xfrm>
        </p:grpSpPr>
        <p:sp>
          <p:nvSpPr>
            <p:cNvPr id="3045" name="Google Shape;3045;p5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7" name="Google Shape;3047;p54"/>
          <p:cNvGrpSpPr/>
          <p:nvPr/>
        </p:nvGrpSpPr>
        <p:grpSpPr>
          <a:xfrm>
            <a:off x="3333500" y="3301141"/>
            <a:ext cx="292946" cy="293454"/>
            <a:chOff x="-30805300" y="2298675"/>
            <a:chExt cx="290650" cy="291125"/>
          </a:xfrm>
        </p:grpSpPr>
        <p:sp>
          <p:nvSpPr>
            <p:cNvPr id="3048" name="Google Shape;3048;p5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2" name="Google Shape;3052;p54"/>
          <p:cNvGrpSpPr/>
          <p:nvPr/>
        </p:nvGrpSpPr>
        <p:grpSpPr>
          <a:xfrm>
            <a:off x="3333109" y="3738370"/>
            <a:ext cx="293727" cy="293756"/>
            <a:chOff x="-30806075" y="2657050"/>
            <a:chExt cx="291425" cy="291425"/>
          </a:xfrm>
        </p:grpSpPr>
        <p:sp>
          <p:nvSpPr>
            <p:cNvPr id="3053" name="Google Shape;3053;p5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6" name="Google Shape;3056;p54"/>
          <p:cNvGrpSpPr/>
          <p:nvPr/>
        </p:nvGrpSpPr>
        <p:grpSpPr>
          <a:xfrm>
            <a:off x="1148728" y="4175740"/>
            <a:ext cx="293727" cy="293756"/>
            <a:chOff x="-30064925" y="2332550"/>
            <a:chExt cx="291425" cy="291425"/>
          </a:xfrm>
        </p:grpSpPr>
        <p:sp>
          <p:nvSpPr>
            <p:cNvPr id="3057" name="Google Shape;3057;p5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0" name="Google Shape;3060;p54"/>
          <p:cNvGrpSpPr/>
          <p:nvPr/>
        </p:nvGrpSpPr>
        <p:grpSpPr>
          <a:xfrm>
            <a:off x="3770036" y="2865995"/>
            <a:ext cx="289818" cy="289007"/>
            <a:chOff x="2821450" y="2957850"/>
            <a:chExt cx="259275" cy="258550"/>
          </a:xfrm>
        </p:grpSpPr>
        <p:sp>
          <p:nvSpPr>
            <p:cNvPr id="3061" name="Google Shape;3061;p5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lt2"/>
            </a:solidFill>
            <a:ln>
              <a:noFill/>
            </a:ln>
          </p:spPr>
        </p:sp>
      </p:grpSp>
      <p:grpSp>
        <p:nvGrpSpPr>
          <p:cNvPr id="3064" name="Google Shape;3064;p54"/>
          <p:cNvGrpSpPr/>
          <p:nvPr/>
        </p:nvGrpSpPr>
        <p:grpSpPr>
          <a:xfrm>
            <a:off x="5080402" y="1553266"/>
            <a:ext cx="298081" cy="298081"/>
            <a:chOff x="-57970450" y="1903275"/>
            <a:chExt cx="318225" cy="318225"/>
          </a:xfrm>
        </p:grpSpPr>
        <p:sp>
          <p:nvSpPr>
            <p:cNvPr id="3065" name="Google Shape;3065;p5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9" name="Google Shape;3069;p54"/>
          <p:cNvGrpSpPr/>
          <p:nvPr/>
        </p:nvGrpSpPr>
        <p:grpSpPr>
          <a:xfrm>
            <a:off x="5098480" y="1988098"/>
            <a:ext cx="261925" cy="296606"/>
            <a:chOff x="-57950750" y="2296300"/>
            <a:chExt cx="279625" cy="316650"/>
          </a:xfrm>
        </p:grpSpPr>
        <p:sp>
          <p:nvSpPr>
            <p:cNvPr id="3070" name="Google Shape;3070;p5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54"/>
          <p:cNvGrpSpPr/>
          <p:nvPr/>
        </p:nvGrpSpPr>
        <p:grpSpPr>
          <a:xfrm>
            <a:off x="5080495" y="2425593"/>
            <a:ext cx="297894" cy="297355"/>
            <a:chOff x="-57969675" y="2687750"/>
            <a:chExt cx="318025" cy="317450"/>
          </a:xfrm>
        </p:grpSpPr>
        <p:sp>
          <p:nvSpPr>
            <p:cNvPr id="3075" name="Google Shape;3075;p5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54"/>
          <p:cNvGrpSpPr/>
          <p:nvPr/>
        </p:nvGrpSpPr>
        <p:grpSpPr>
          <a:xfrm>
            <a:off x="7261153" y="1553266"/>
            <a:ext cx="300306" cy="298081"/>
            <a:chOff x="-56012425" y="1903275"/>
            <a:chExt cx="320600" cy="318225"/>
          </a:xfrm>
        </p:grpSpPr>
        <p:sp>
          <p:nvSpPr>
            <p:cNvPr id="3080" name="Google Shape;3080;p5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2" name="Google Shape;3082;p54"/>
          <p:cNvGrpSpPr/>
          <p:nvPr/>
        </p:nvGrpSpPr>
        <p:grpSpPr>
          <a:xfrm>
            <a:off x="7261891" y="1986986"/>
            <a:ext cx="298831" cy="298831"/>
            <a:chOff x="-56010850" y="2294725"/>
            <a:chExt cx="319025" cy="319025"/>
          </a:xfrm>
        </p:grpSpPr>
        <p:sp>
          <p:nvSpPr>
            <p:cNvPr id="3083" name="Google Shape;3083;p5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7" name="Google Shape;3087;p54"/>
          <p:cNvGrpSpPr/>
          <p:nvPr/>
        </p:nvGrpSpPr>
        <p:grpSpPr>
          <a:xfrm>
            <a:off x="7261903" y="2425230"/>
            <a:ext cx="298807" cy="298081"/>
            <a:chOff x="-56010050" y="2686975"/>
            <a:chExt cx="319000" cy="318225"/>
          </a:xfrm>
        </p:grpSpPr>
        <p:sp>
          <p:nvSpPr>
            <p:cNvPr id="3088" name="Google Shape;3088;p5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2" name="Google Shape;3092;p54"/>
          <p:cNvGrpSpPr/>
          <p:nvPr/>
        </p:nvGrpSpPr>
        <p:grpSpPr>
          <a:xfrm>
            <a:off x="5952840" y="2863637"/>
            <a:ext cx="298831" cy="298081"/>
            <a:chOff x="-54081175" y="1903275"/>
            <a:chExt cx="319025" cy="318225"/>
          </a:xfrm>
        </p:grpSpPr>
        <p:sp>
          <p:nvSpPr>
            <p:cNvPr id="3093" name="Google Shape;3093;p5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5" name="Google Shape;3095;p54"/>
          <p:cNvGrpSpPr/>
          <p:nvPr/>
        </p:nvGrpSpPr>
        <p:grpSpPr>
          <a:xfrm>
            <a:off x="5971293" y="3298039"/>
            <a:ext cx="261925" cy="297355"/>
            <a:chOff x="-54063050" y="2296300"/>
            <a:chExt cx="279625" cy="317450"/>
          </a:xfrm>
        </p:grpSpPr>
        <p:sp>
          <p:nvSpPr>
            <p:cNvPr id="3096" name="Google Shape;3096;p5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0" name="Google Shape;3100;p54"/>
          <p:cNvGrpSpPr/>
          <p:nvPr/>
        </p:nvGrpSpPr>
        <p:grpSpPr>
          <a:xfrm>
            <a:off x="5971293" y="3733653"/>
            <a:ext cx="261925" cy="298035"/>
            <a:chOff x="-54061475" y="2685450"/>
            <a:chExt cx="279625" cy="318175"/>
          </a:xfrm>
        </p:grpSpPr>
        <p:sp>
          <p:nvSpPr>
            <p:cNvPr id="3101" name="Google Shape;3101;p5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54"/>
          <p:cNvGrpSpPr/>
          <p:nvPr/>
        </p:nvGrpSpPr>
        <p:grpSpPr>
          <a:xfrm>
            <a:off x="8172350" y="2863274"/>
            <a:ext cx="227243" cy="298807"/>
            <a:chOff x="-52074300" y="1911950"/>
            <a:chExt cx="242600" cy="319000"/>
          </a:xfrm>
        </p:grpSpPr>
        <p:sp>
          <p:nvSpPr>
            <p:cNvPr id="3106" name="Google Shape;3106;p5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54"/>
          <p:cNvGrpSpPr/>
          <p:nvPr/>
        </p:nvGrpSpPr>
        <p:grpSpPr>
          <a:xfrm>
            <a:off x="5513906" y="1553266"/>
            <a:ext cx="298831" cy="298081"/>
            <a:chOff x="-57578225" y="1904075"/>
            <a:chExt cx="319025" cy="318225"/>
          </a:xfrm>
        </p:grpSpPr>
        <p:sp>
          <p:nvSpPr>
            <p:cNvPr id="3111" name="Google Shape;3111;p5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54"/>
          <p:cNvGrpSpPr/>
          <p:nvPr/>
        </p:nvGrpSpPr>
        <p:grpSpPr>
          <a:xfrm>
            <a:off x="5532359" y="1987361"/>
            <a:ext cx="261925" cy="298081"/>
            <a:chOff x="-57558525" y="2294725"/>
            <a:chExt cx="279625" cy="318225"/>
          </a:xfrm>
        </p:grpSpPr>
        <p:sp>
          <p:nvSpPr>
            <p:cNvPr id="3116" name="Google Shape;3116;p5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1" name="Google Shape;3121;p54"/>
          <p:cNvGrpSpPr/>
          <p:nvPr/>
        </p:nvGrpSpPr>
        <p:grpSpPr>
          <a:xfrm>
            <a:off x="5512431" y="2424867"/>
            <a:ext cx="301781" cy="298807"/>
            <a:chOff x="-57579800" y="2686975"/>
            <a:chExt cx="322175" cy="319000"/>
          </a:xfrm>
        </p:grpSpPr>
        <p:sp>
          <p:nvSpPr>
            <p:cNvPr id="3122" name="Google Shape;3122;p5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4" name="Google Shape;3124;p54"/>
          <p:cNvGrpSpPr/>
          <p:nvPr/>
        </p:nvGrpSpPr>
        <p:grpSpPr>
          <a:xfrm>
            <a:off x="7697213" y="1987361"/>
            <a:ext cx="303257" cy="298081"/>
            <a:chOff x="-55620975" y="2294725"/>
            <a:chExt cx="323750" cy="318225"/>
          </a:xfrm>
        </p:grpSpPr>
        <p:sp>
          <p:nvSpPr>
            <p:cNvPr id="3125" name="Google Shape;3125;p5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1" name="Google Shape;3131;p54"/>
          <p:cNvGrpSpPr/>
          <p:nvPr/>
        </p:nvGrpSpPr>
        <p:grpSpPr>
          <a:xfrm>
            <a:off x="7699063" y="2425195"/>
            <a:ext cx="299557" cy="298152"/>
            <a:chOff x="-55620175" y="2686900"/>
            <a:chExt cx="319800" cy="318300"/>
          </a:xfrm>
        </p:grpSpPr>
        <p:sp>
          <p:nvSpPr>
            <p:cNvPr id="3132" name="Google Shape;3132;p5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6" name="Google Shape;3136;p54"/>
          <p:cNvGrpSpPr/>
          <p:nvPr/>
        </p:nvGrpSpPr>
        <p:grpSpPr>
          <a:xfrm>
            <a:off x="6390211" y="2863637"/>
            <a:ext cx="298807" cy="298081"/>
            <a:chOff x="-53690500" y="1903275"/>
            <a:chExt cx="319000" cy="318225"/>
          </a:xfrm>
        </p:grpSpPr>
        <p:sp>
          <p:nvSpPr>
            <p:cNvPr id="3137" name="Google Shape;3137;p5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1" name="Google Shape;3141;p54"/>
          <p:cNvGrpSpPr/>
          <p:nvPr/>
        </p:nvGrpSpPr>
        <p:grpSpPr>
          <a:xfrm>
            <a:off x="6408653" y="3298413"/>
            <a:ext cx="261925" cy="296606"/>
            <a:chOff x="-53670800" y="2296300"/>
            <a:chExt cx="279625" cy="316650"/>
          </a:xfrm>
        </p:grpSpPr>
        <p:sp>
          <p:nvSpPr>
            <p:cNvPr id="3142" name="Google Shape;3142;p5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6" name="Google Shape;3146;p54"/>
          <p:cNvGrpSpPr/>
          <p:nvPr/>
        </p:nvGrpSpPr>
        <p:grpSpPr>
          <a:xfrm>
            <a:off x="6390211" y="3733442"/>
            <a:ext cx="298807" cy="298456"/>
            <a:chOff x="-53690500" y="2686575"/>
            <a:chExt cx="319000" cy="318625"/>
          </a:xfrm>
        </p:grpSpPr>
        <p:sp>
          <p:nvSpPr>
            <p:cNvPr id="3147" name="Google Shape;3147;p5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1" name="Google Shape;3151;p54"/>
          <p:cNvGrpSpPr/>
          <p:nvPr/>
        </p:nvGrpSpPr>
        <p:grpSpPr>
          <a:xfrm>
            <a:off x="8154998" y="3297734"/>
            <a:ext cx="261948" cy="297964"/>
            <a:chOff x="-52092425" y="2303525"/>
            <a:chExt cx="279650" cy="318100"/>
          </a:xfrm>
        </p:grpSpPr>
        <p:sp>
          <p:nvSpPr>
            <p:cNvPr id="3152" name="Google Shape;3152;p5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54"/>
          <p:cNvGrpSpPr/>
          <p:nvPr/>
        </p:nvGrpSpPr>
        <p:grpSpPr>
          <a:xfrm>
            <a:off x="5952114" y="1553266"/>
            <a:ext cx="300283" cy="298081"/>
            <a:chOff x="-57189125" y="1904850"/>
            <a:chExt cx="320575" cy="318225"/>
          </a:xfrm>
        </p:grpSpPr>
        <p:sp>
          <p:nvSpPr>
            <p:cNvPr id="3158" name="Google Shape;3158;p5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3" name="Google Shape;3163;p54"/>
          <p:cNvGrpSpPr/>
          <p:nvPr/>
        </p:nvGrpSpPr>
        <p:grpSpPr>
          <a:xfrm>
            <a:off x="5952852" y="2005802"/>
            <a:ext cx="298807" cy="261199"/>
            <a:chOff x="-57187550" y="2314425"/>
            <a:chExt cx="319000" cy="278850"/>
          </a:xfrm>
        </p:grpSpPr>
        <p:sp>
          <p:nvSpPr>
            <p:cNvPr id="3164" name="Google Shape;3164;p5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8" name="Google Shape;3168;p54"/>
          <p:cNvGrpSpPr/>
          <p:nvPr/>
        </p:nvGrpSpPr>
        <p:grpSpPr>
          <a:xfrm>
            <a:off x="5966855" y="2424949"/>
            <a:ext cx="270800" cy="298643"/>
            <a:chOff x="-57172600" y="2686375"/>
            <a:chExt cx="289100" cy="318825"/>
          </a:xfrm>
        </p:grpSpPr>
        <p:sp>
          <p:nvSpPr>
            <p:cNvPr id="3169" name="Google Shape;3169;p5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8136931" y="1554004"/>
            <a:ext cx="298081" cy="296606"/>
            <a:chOff x="-55225575" y="1903275"/>
            <a:chExt cx="318225" cy="316650"/>
          </a:xfrm>
        </p:grpSpPr>
        <p:sp>
          <p:nvSpPr>
            <p:cNvPr id="3172" name="Google Shape;3172;p5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7" name="Google Shape;3177;p54"/>
          <p:cNvGrpSpPr/>
          <p:nvPr/>
        </p:nvGrpSpPr>
        <p:grpSpPr>
          <a:xfrm>
            <a:off x="8146157" y="1988098"/>
            <a:ext cx="279628" cy="296606"/>
            <a:chOff x="-55217700" y="2296300"/>
            <a:chExt cx="298525" cy="316650"/>
          </a:xfrm>
        </p:grpSpPr>
        <p:sp>
          <p:nvSpPr>
            <p:cNvPr id="3178" name="Google Shape;3178;p5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2" name="Google Shape;3182;p54"/>
          <p:cNvGrpSpPr/>
          <p:nvPr/>
        </p:nvGrpSpPr>
        <p:grpSpPr>
          <a:xfrm>
            <a:off x="8136193" y="2425968"/>
            <a:ext cx="299557" cy="296606"/>
            <a:chOff x="-55229525" y="2688550"/>
            <a:chExt cx="319800" cy="316650"/>
          </a:xfrm>
        </p:grpSpPr>
        <p:sp>
          <p:nvSpPr>
            <p:cNvPr id="3183" name="Google Shape;3183;p5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7" name="Google Shape;3187;p54"/>
          <p:cNvGrpSpPr/>
          <p:nvPr/>
        </p:nvGrpSpPr>
        <p:grpSpPr>
          <a:xfrm>
            <a:off x="6836702" y="2863637"/>
            <a:ext cx="279652" cy="298081"/>
            <a:chOff x="-53288825" y="1903275"/>
            <a:chExt cx="298550" cy="318225"/>
          </a:xfrm>
        </p:grpSpPr>
        <p:sp>
          <p:nvSpPr>
            <p:cNvPr id="3188" name="Google Shape;3188;p5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1" name="Google Shape;3191;p54"/>
          <p:cNvGrpSpPr/>
          <p:nvPr/>
        </p:nvGrpSpPr>
        <p:grpSpPr>
          <a:xfrm>
            <a:off x="6827112" y="3297676"/>
            <a:ext cx="298831" cy="298081"/>
            <a:chOff x="-53299850" y="2294725"/>
            <a:chExt cx="319025" cy="318225"/>
          </a:xfrm>
        </p:grpSpPr>
        <p:sp>
          <p:nvSpPr>
            <p:cNvPr id="3192" name="Google Shape;3192;p5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4" name="Google Shape;3194;p54"/>
          <p:cNvGrpSpPr/>
          <p:nvPr/>
        </p:nvGrpSpPr>
        <p:grpSpPr>
          <a:xfrm>
            <a:off x="6845928" y="3733992"/>
            <a:ext cx="261199" cy="297355"/>
            <a:chOff x="-53278575" y="2687750"/>
            <a:chExt cx="278850" cy="317450"/>
          </a:xfrm>
        </p:grpSpPr>
        <p:sp>
          <p:nvSpPr>
            <p:cNvPr id="3195" name="Google Shape;3195;p5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54"/>
          <p:cNvGrpSpPr/>
          <p:nvPr/>
        </p:nvGrpSpPr>
        <p:grpSpPr>
          <a:xfrm>
            <a:off x="8136556" y="3733126"/>
            <a:ext cx="298831" cy="299088"/>
            <a:chOff x="-52101875" y="2687475"/>
            <a:chExt cx="319025" cy="319300"/>
          </a:xfrm>
        </p:grpSpPr>
        <p:sp>
          <p:nvSpPr>
            <p:cNvPr id="3200" name="Google Shape;3200;p5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54"/>
          <p:cNvGrpSpPr/>
          <p:nvPr/>
        </p:nvGrpSpPr>
        <p:grpSpPr>
          <a:xfrm>
            <a:off x="6408653" y="1553266"/>
            <a:ext cx="261925" cy="298081"/>
            <a:chOff x="-56774050" y="1904075"/>
            <a:chExt cx="279625" cy="318225"/>
          </a:xfrm>
        </p:grpSpPr>
        <p:sp>
          <p:nvSpPr>
            <p:cNvPr id="3205" name="Google Shape;3205;p5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54"/>
          <p:cNvGrpSpPr/>
          <p:nvPr/>
        </p:nvGrpSpPr>
        <p:grpSpPr>
          <a:xfrm>
            <a:off x="6408653" y="1987361"/>
            <a:ext cx="261925" cy="298081"/>
            <a:chOff x="-56774850" y="2294725"/>
            <a:chExt cx="279625" cy="318225"/>
          </a:xfrm>
        </p:grpSpPr>
        <p:sp>
          <p:nvSpPr>
            <p:cNvPr id="3208" name="Google Shape;3208;p5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1" name="Google Shape;3211;p54"/>
          <p:cNvGrpSpPr/>
          <p:nvPr/>
        </p:nvGrpSpPr>
        <p:grpSpPr>
          <a:xfrm>
            <a:off x="6425993" y="2425605"/>
            <a:ext cx="227243" cy="297332"/>
            <a:chOff x="-56756725" y="2686975"/>
            <a:chExt cx="242600" cy="317425"/>
          </a:xfrm>
        </p:grpSpPr>
        <p:sp>
          <p:nvSpPr>
            <p:cNvPr id="3212" name="Google Shape;3212;p5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5" name="Google Shape;3215;p54"/>
          <p:cNvGrpSpPr/>
          <p:nvPr/>
        </p:nvGrpSpPr>
        <p:grpSpPr>
          <a:xfrm>
            <a:off x="5090202" y="2863262"/>
            <a:ext cx="278481" cy="298831"/>
            <a:chOff x="-54826975" y="1903275"/>
            <a:chExt cx="297300" cy="319025"/>
          </a:xfrm>
        </p:grpSpPr>
        <p:sp>
          <p:nvSpPr>
            <p:cNvPr id="3216" name="Google Shape;3216;p5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9" name="Google Shape;3219;p54"/>
          <p:cNvGrpSpPr/>
          <p:nvPr/>
        </p:nvGrpSpPr>
        <p:grpSpPr>
          <a:xfrm>
            <a:off x="5080039" y="3298425"/>
            <a:ext cx="298807" cy="296583"/>
            <a:chOff x="-54836500" y="2296300"/>
            <a:chExt cx="319000" cy="316625"/>
          </a:xfrm>
        </p:grpSpPr>
        <p:sp>
          <p:nvSpPr>
            <p:cNvPr id="3220" name="Google Shape;3220;p5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 name="Google Shape;3224;p54"/>
          <p:cNvGrpSpPr/>
          <p:nvPr/>
        </p:nvGrpSpPr>
        <p:grpSpPr>
          <a:xfrm>
            <a:off x="5097742" y="3733629"/>
            <a:ext cx="263400" cy="298081"/>
            <a:chOff x="-54817600" y="2687750"/>
            <a:chExt cx="281200" cy="318225"/>
          </a:xfrm>
        </p:grpSpPr>
        <p:sp>
          <p:nvSpPr>
            <p:cNvPr id="3225" name="Google Shape;3225;p5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 name="Google Shape;3229;p54"/>
          <p:cNvGrpSpPr/>
          <p:nvPr/>
        </p:nvGrpSpPr>
        <p:grpSpPr>
          <a:xfrm>
            <a:off x="7280344" y="2864375"/>
            <a:ext cx="261925" cy="296606"/>
            <a:chOff x="-52887125" y="1903275"/>
            <a:chExt cx="279625" cy="316650"/>
          </a:xfrm>
        </p:grpSpPr>
        <p:sp>
          <p:nvSpPr>
            <p:cNvPr id="3230" name="Google Shape;3230;p5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2" name="Google Shape;3232;p54"/>
          <p:cNvGrpSpPr/>
          <p:nvPr/>
        </p:nvGrpSpPr>
        <p:grpSpPr>
          <a:xfrm>
            <a:off x="7262640" y="3297313"/>
            <a:ext cx="297332" cy="298807"/>
            <a:chOff x="-52906025" y="2293950"/>
            <a:chExt cx="317425" cy="319000"/>
          </a:xfrm>
        </p:grpSpPr>
        <p:sp>
          <p:nvSpPr>
            <p:cNvPr id="3233" name="Google Shape;3233;p5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6" name="Google Shape;3236;p54"/>
          <p:cNvGrpSpPr/>
          <p:nvPr/>
        </p:nvGrpSpPr>
        <p:grpSpPr>
          <a:xfrm>
            <a:off x="7280344" y="3733629"/>
            <a:ext cx="261925" cy="298081"/>
            <a:chOff x="-52887125" y="2686975"/>
            <a:chExt cx="279625" cy="318225"/>
          </a:xfrm>
        </p:grpSpPr>
        <p:sp>
          <p:nvSpPr>
            <p:cNvPr id="3237" name="Google Shape;3237;p5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1" name="Google Shape;3241;p54"/>
          <p:cNvGrpSpPr/>
          <p:nvPr/>
        </p:nvGrpSpPr>
        <p:grpSpPr>
          <a:xfrm>
            <a:off x="5098117" y="4169972"/>
            <a:ext cx="262651" cy="296606"/>
            <a:chOff x="-51722225" y="1915100"/>
            <a:chExt cx="280400" cy="316650"/>
          </a:xfrm>
        </p:grpSpPr>
        <p:sp>
          <p:nvSpPr>
            <p:cNvPr id="3242" name="Google Shape;3242;p5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6" name="Google Shape;3246;p54"/>
          <p:cNvGrpSpPr/>
          <p:nvPr/>
        </p:nvGrpSpPr>
        <p:grpSpPr>
          <a:xfrm>
            <a:off x="6823436" y="1553313"/>
            <a:ext cx="306184" cy="297988"/>
            <a:chOff x="-56407800" y="1902600"/>
            <a:chExt cx="326875" cy="318125"/>
          </a:xfrm>
        </p:grpSpPr>
        <p:sp>
          <p:nvSpPr>
            <p:cNvPr id="3247" name="Google Shape;3247;p5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0" name="Google Shape;3250;p54"/>
          <p:cNvGrpSpPr/>
          <p:nvPr/>
        </p:nvGrpSpPr>
        <p:grpSpPr>
          <a:xfrm>
            <a:off x="6828225" y="1996587"/>
            <a:ext cx="296606" cy="279628"/>
            <a:chOff x="-56401500" y="2304975"/>
            <a:chExt cx="316650" cy="298525"/>
          </a:xfrm>
        </p:grpSpPr>
        <p:sp>
          <p:nvSpPr>
            <p:cNvPr id="3251" name="Google Shape;3251;p5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5" name="Google Shape;3255;p54"/>
          <p:cNvGrpSpPr/>
          <p:nvPr/>
        </p:nvGrpSpPr>
        <p:grpSpPr>
          <a:xfrm>
            <a:off x="5531247" y="2863637"/>
            <a:ext cx="264149" cy="298081"/>
            <a:chOff x="-54426150" y="1901700"/>
            <a:chExt cx="282000" cy="318225"/>
          </a:xfrm>
        </p:grpSpPr>
        <p:sp>
          <p:nvSpPr>
            <p:cNvPr id="3256" name="Google Shape;3256;p5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0" name="Google Shape;3260;p54"/>
          <p:cNvGrpSpPr/>
          <p:nvPr/>
        </p:nvGrpSpPr>
        <p:grpSpPr>
          <a:xfrm>
            <a:off x="5531247" y="3297301"/>
            <a:ext cx="264149" cy="298831"/>
            <a:chOff x="-54426150" y="2294725"/>
            <a:chExt cx="282000" cy="319025"/>
          </a:xfrm>
        </p:grpSpPr>
        <p:sp>
          <p:nvSpPr>
            <p:cNvPr id="3261" name="Google Shape;3261;p5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54"/>
          <p:cNvGrpSpPr/>
          <p:nvPr/>
        </p:nvGrpSpPr>
        <p:grpSpPr>
          <a:xfrm>
            <a:off x="5529771" y="3733266"/>
            <a:ext cx="267100" cy="298807"/>
            <a:chOff x="-54427725" y="2686975"/>
            <a:chExt cx="285150" cy="319000"/>
          </a:xfrm>
        </p:grpSpPr>
        <p:sp>
          <p:nvSpPr>
            <p:cNvPr id="3267" name="Google Shape;3267;p5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54"/>
          <p:cNvGrpSpPr/>
          <p:nvPr/>
        </p:nvGrpSpPr>
        <p:grpSpPr>
          <a:xfrm>
            <a:off x="7700538" y="2864094"/>
            <a:ext cx="296606" cy="297168"/>
            <a:chOff x="-52513800" y="1903475"/>
            <a:chExt cx="316650" cy="317250"/>
          </a:xfrm>
        </p:grpSpPr>
        <p:sp>
          <p:nvSpPr>
            <p:cNvPr id="3273" name="Google Shape;3273;p5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54"/>
          <p:cNvGrpSpPr/>
          <p:nvPr/>
        </p:nvGrpSpPr>
        <p:grpSpPr>
          <a:xfrm>
            <a:off x="7708652" y="3298050"/>
            <a:ext cx="280378" cy="297332"/>
            <a:chOff x="-52505925" y="2295525"/>
            <a:chExt cx="299325" cy="317425"/>
          </a:xfrm>
        </p:grpSpPr>
        <p:sp>
          <p:nvSpPr>
            <p:cNvPr id="3276" name="Google Shape;3276;p5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54"/>
          <p:cNvGrpSpPr/>
          <p:nvPr/>
        </p:nvGrpSpPr>
        <p:grpSpPr>
          <a:xfrm>
            <a:off x="7717879" y="3733629"/>
            <a:ext cx="261925" cy="298081"/>
            <a:chOff x="-52494100" y="2686975"/>
            <a:chExt cx="279625" cy="318225"/>
          </a:xfrm>
        </p:grpSpPr>
        <p:sp>
          <p:nvSpPr>
            <p:cNvPr id="3281" name="Google Shape;3281;p5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5" name="Google Shape;3285;p54"/>
          <p:cNvGrpSpPr/>
          <p:nvPr/>
        </p:nvGrpSpPr>
        <p:grpSpPr>
          <a:xfrm>
            <a:off x="5533097" y="4169235"/>
            <a:ext cx="260449" cy="298081"/>
            <a:chOff x="-51708850" y="2305750"/>
            <a:chExt cx="278050" cy="318225"/>
          </a:xfrm>
        </p:grpSpPr>
        <p:sp>
          <p:nvSpPr>
            <p:cNvPr id="3286" name="Google Shape;3286;p5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54"/>
          <p:cNvGrpSpPr/>
          <p:nvPr/>
        </p:nvGrpSpPr>
        <p:grpSpPr>
          <a:xfrm>
            <a:off x="7717124" y="1552846"/>
            <a:ext cx="263434" cy="298922"/>
            <a:chOff x="1044400" y="2917425"/>
            <a:chExt cx="248125" cy="281550"/>
          </a:xfrm>
        </p:grpSpPr>
        <p:sp>
          <p:nvSpPr>
            <p:cNvPr id="3290" name="Google Shape;3290;p5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lt2"/>
            </a:solidFill>
            <a:ln>
              <a:noFill/>
            </a:ln>
          </p:spPr>
        </p:sp>
        <p:sp>
          <p:nvSpPr>
            <p:cNvPr id="3295" name="Google Shape;3295;p5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lt2"/>
            </a:solidFill>
            <a:ln>
              <a:noFill/>
            </a:ln>
          </p:spPr>
        </p:sp>
        <p:sp>
          <p:nvSpPr>
            <p:cNvPr id="3296" name="Google Shape;3296;p5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lt2"/>
            </a:solidFill>
            <a:ln>
              <a:noFill/>
            </a:ln>
          </p:spPr>
        </p:sp>
        <p:sp>
          <p:nvSpPr>
            <p:cNvPr id="3297" name="Google Shape;3297;p54"/>
            <p:cNvSpPr/>
            <p:nvPr/>
          </p:nvSpPr>
          <p:spPr>
            <a:xfrm>
              <a:off x="1205975" y="2965750"/>
              <a:ext cx="21000" cy="16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082225" y="2937250"/>
              <a:ext cx="11400" cy="26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9" name="Google Shape;3299;p54"/>
          <p:cNvSpPr/>
          <p:nvPr/>
        </p:nvSpPr>
        <p:spPr>
          <a:xfrm>
            <a:off x="6834870" y="2424797"/>
            <a:ext cx="283315" cy="298947"/>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03"/>
        <p:cNvGrpSpPr/>
        <p:nvPr/>
      </p:nvGrpSpPr>
      <p:grpSpPr>
        <a:xfrm>
          <a:off x="0" y="0"/>
          <a:ext cx="0" cy="0"/>
          <a:chOff x="0" y="0"/>
          <a:chExt cx="0" cy="0"/>
        </a:xfrm>
      </p:grpSpPr>
      <p:sp>
        <p:nvSpPr>
          <p:cNvPr id="3304" name="Google Shape;3304;p55"/>
          <p:cNvSpPr txBox="1">
            <a:spLocks noGrp="1"/>
          </p:cNvSpPr>
          <p:nvPr>
            <p:ph type="title"/>
          </p:nvPr>
        </p:nvSpPr>
        <p:spPr>
          <a:xfrm>
            <a:off x="728527" y="539500"/>
            <a:ext cx="33477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Creative process icons</a:t>
            </a:r>
            <a:endParaRPr/>
          </a:p>
        </p:txBody>
      </p:sp>
      <p:sp>
        <p:nvSpPr>
          <p:cNvPr id="3305" name="Google Shape;3305;p55"/>
          <p:cNvSpPr txBox="1">
            <a:spLocks noGrp="1"/>
          </p:cNvSpPr>
          <p:nvPr>
            <p:ph type="title" idx="2"/>
          </p:nvPr>
        </p:nvSpPr>
        <p:spPr>
          <a:xfrm>
            <a:off x="4977550" y="539500"/>
            <a:ext cx="34584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Performing arts icons</a:t>
            </a:r>
            <a:endParaRPr/>
          </a:p>
        </p:txBody>
      </p:sp>
      <p:grpSp>
        <p:nvGrpSpPr>
          <p:cNvPr id="3306" name="Google Shape;3306;p55"/>
          <p:cNvGrpSpPr/>
          <p:nvPr/>
        </p:nvGrpSpPr>
        <p:grpSpPr>
          <a:xfrm>
            <a:off x="752747" y="1561609"/>
            <a:ext cx="215594" cy="276601"/>
            <a:chOff x="-50489600" y="1947400"/>
            <a:chExt cx="233150" cy="299125"/>
          </a:xfrm>
        </p:grpSpPr>
        <p:sp>
          <p:nvSpPr>
            <p:cNvPr id="3307" name="Google Shape;3307;p5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9" name="Google Shape;3309;p55"/>
          <p:cNvGrpSpPr/>
          <p:nvPr/>
        </p:nvGrpSpPr>
        <p:grpSpPr>
          <a:xfrm>
            <a:off x="722151" y="1997123"/>
            <a:ext cx="276786" cy="277502"/>
            <a:chOff x="-50523475" y="2316000"/>
            <a:chExt cx="299325" cy="300100"/>
          </a:xfrm>
        </p:grpSpPr>
        <p:sp>
          <p:nvSpPr>
            <p:cNvPr id="3310" name="Google Shape;3310;p5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2" name="Google Shape;3312;p55"/>
          <p:cNvGrpSpPr/>
          <p:nvPr/>
        </p:nvGrpSpPr>
        <p:grpSpPr>
          <a:xfrm>
            <a:off x="721065" y="2435039"/>
            <a:ext cx="278959" cy="276809"/>
            <a:chOff x="-50524250" y="2686150"/>
            <a:chExt cx="301675" cy="299350"/>
          </a:xfrm>
        </p:grpSpPr>
        <p:sp>
          <p:nvSpPr>
            <p:cNvPr id="3313" name="Google Shape;3313;p5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55"/>
          <p:cNvGrpSpPr/>
          <p:nvPr/>
        </p:nvGrpSpPr>
        <p:grpSpPr>
          <a:xfrm>
            <a:off x="2904561" y="1560788"/>
            <a:ext cx="277502" cy="278242"/>
            <a:chOff x="-48633950" y="1972600"/>
            <a:chExt cx="300100" cy="300900"/>
          </a:xfrm>
        </p:grpSpPr>
        <p:sp>
          <p:nvSpPr>
            <p:cNvPr id="3320" name="Google Shape;3320;p5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2" name="Google Shape;3322;p55"/>
          <p:cNvGrpSpPr/>
          <p:nvPr/>
        </p:nvGrpSpPr>
        <p:grpSpPr>
          <a:xfrm>
            <a:off x="2904919" y="2435051"/>
            <a:ext cx="276786" cy="276786"/>
            <a:chOff x="-48633175" y="2711375"/>
            <a:chExt cx="299325" cy="299325"/>
          </a:xfrm>
        </p:grpSpPr>
        <p:sp>
          <p:nvSpPr>
            <p:cNvPr id="3323" name="Google Shape;3323;p5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55"/>
          <p:cNvGrpSpPr/>
          <p:nvPr/>
        </p:nvGrpSpPr>
        <p:grpSpPr>
          <a:xfrm>
            <a:off x="1605674" y="2874036"/>
            <a:ext cx="243265" cy="277526"/>
            <a:chOff x="-46753100" y="1965500"/>
            <a:chExt cx="263075" cy="300125"/>
          </a:xfrm>
        </p:grpSpPr>
        <p:sp>
          <p:nvSpPr>
            <p:cNvPr id="3326" name="Google Shape;3326;p5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8" name="Google Shape;3328;p55"/>
          <p:cNvGrpSpPr/>
          <p:nvPr/>
        </p:nvGrpSpPr>
        <p:grpSpPr>
          <a:xfrm>
            <a:off x="1588185" y="3320688"/>
            <a:ext cx="278242" cy="244745"/>
            <a:chOff x="-46772025" y="2350650"/>
            <a:chExt cx="300900" cy="264675"/>
          </a:xfrm>
        </p:grpSpPr>
        <p:sp>
          <p:nvSpPr>
            <p:cNvPr id="3329" name="Google Shape;3329;p5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55"/>
          <p:cNvGrpSpPr/>
          <p:nvPr/>
        </p:nvGrpSpPr>
        <p:grpSpPr>
          <a:xfrm>
            <a:off x="1588185" y="3742743"/>
            <a:ext cx="278242" cy="278242"/>
            <a:chOff x="-46772025" y="2701925"/>
            <a:chExt cx="300900" cy="300900"/>
          </a:xfrm>
        </p:grpSpPr>
        <p:sp>
          <p:nvSpPr>
            <p:cNvPr id="3332" name="Google Shape;3332;p5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4" name="Google Shape;3334;p55"/>
          <p:cNvSpPr/>
          <p:nvPr/>
        </p:nvSpPr>
        <p:spPr>
          <a:xfrm>
            <a:off x="3778753" y="2873677"/>
            <a:ext cx="277502" cy="278242"/>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5" name="Google Shape;3335;p55"/>
          <p:cNvGrpSpPr/>
          <p:nvPr/>
        </p:nvGrpSpPr>
        <p:grpSpPr>
          <a:xfrm>
            <a:off x="1152071" y="1560788"/>
            <a:ext cx="277502" cy="278242"/>
            <a:chOff x="-50154075" y="1948175"/>
            <a:chExt cx="300100" cy="300900"/>
          </a:xfrm>
        </p:grpSpPr>
        <p:sp>
          <p:nvSpPr>
            <p:cNvPr id="3336" name="Google Shape;3336;p5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8" name="Google Shape;3338;p55"/>
          <p:cNvGrpSpPr/>
          <p:nvPr/>
        </p:nvGrpSpPr>
        <p:grpSpPr>
          <a:xfrm>
            <a:off x="1152071" y="1997111"/>
            <a:ext cx="277502" cy="277526"/>
            <a:chOff x="-50154850" y="2316775"/>
            <a:chExt cx="300100" cy="300125"/>
          </a:xfrm>
        </p:grpSpPr>
        <p:sp>
          <p:nvSpPr>
            <p:cNvPr id="3339" name="Google Shape;3339;p5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1" name="Google Shape;3341;p55"/>
          <p:cNvGrpSpPr/>
          <p:nvPr/>
        </p:nvGrpSpPr>
        <p:grpSpPr>
          <a:xfrm>
            <a:off x="1148800" y="2435328"/>
            <a:ext cx="284045" cy="276231"/>
            <a:chOff x="-50158000" y="2685000"/>
            <a:chExt cx="307175" cy="298725"/>
          </a:xfrm>
        </p:grpSpPr>
        <p:sp>
          <p:nvSpPr>
            <p:cNvPr id="3342" name="Google Shape;3342;p5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55"/>
          <p:cNvGrpSpPr/>
          <p:nvPr/>
        </p:nvGrpSpPr>
        <p:grpSpPr>
          <a:xfrm>
            <a:off x="2904191" y="1996036"/>
            <a:ext cx="278242" cy="279676"/>
            <a:chOff x="-48634750" y="2342000"/>
            <a:chExt cx="300900" cy="302450"/>
          </a:xfrm>
        </p:grpSpPr>
        <p:sp>
          <p:nvSpPr>
            <p:cNvPr id="3345" name="Google Shape;3345;p5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55"/>
          <p:cNvGrpSpPr/>
          <p:nvPr/>
        </p:nvGrpSpPr>
        <p:grpSpPr>
          <a:xfrm>
            <a:off x="3340358" y="1561146"/>
            <a:ext cx="279676" cy="277526"/>
            <a:chOff x="-48266125" y="1973375"/>
            <a:chExt cx="302450" cy="300125"/>
          </a:xfrm>
        </p:grpSpPr>
        <p:sp>
          <p:nvSpPr>
            <p:cNvPr id="3354" name="Google Shape;3354;p5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55"/>
          <p:cNvGrpSpPr/>
          <p:nvPr/>
        </p:nvGrpSpPr>
        <p:grpSpPr>
          <a:xfrm>
            <a:off x="3361465" y="1997065"/>
            <a:ext cx="237463" cy="277618"/>
            <a:chOff x="-48237000" y="2342650"/>
            <a:chExt cx="256800" cy="300225"/>
          </a:xfrm>
        </p:grpSpPr>
        <p:sp>
          <p:nvSpPr>
            <p:cNvPr id="3361" name="Google Shape;3361;p5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55"/>
          <p:cNvGrpSpPr/>
          <p:nvPr/>
        </p:nvGrpSpPr>
        <p:grpSpPr>
          <a:xfrm>
            <a:off x="2030804" y="2875041"/>
            <a:ext cx="279699" cy="275514"/>
            <a:chOff x="-46404975" y="1966100"/>
            <a:chExt cx="302475" cy="297950"/>
          </a:xfrm>
        </p:grpSpPr>
        <p:sp>
          <p:nvSpPr>
            <p:cNvPr id="3365" name="Google Shape;3365;p5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9" name="Google Shape;3369;p55"/>
          <p:cNvGrpSpPr/>
          <p:nvPr/>
        </p:nvGrpSpPr>
        <p:grpSpPr>
          <a:xfrm>
            <a:off x="2031890" y="3304309"/>
            <a:ext cx="277526" cy="277502"/>
            <a:chOff x="-46401050" y="2333325"/>
            <a:chExt cx="300125" cy="300100"/>
          </a:xfrm>
        </p:grpSpPr>
        <p:sp>
          <p:nvSpPr>
            <p:cNvPr id="3370" name="Google Shape;3370;p5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4" name="Google Shape;3374;p55"/>
          <p:cNvSpPr/>
          <p:nvPr/>
        </p:nvSpPr>
        <p:spPr>
          <a:xfrm>
            <a:off x="2031162" y="3742743"/>
            <a:ext cx="278982" cy="278242"/>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5" name="Google Shape;3375;p55"/>
          <p:cNvGrpSpPr/>
          <p:nvPr/>
        </p:nvGrpSpPr>
        <p:grpSpPr>
          <a:xfrm>
            <a:off x="3778384" y="3303951"/>
            <a:ext cx="278242" cy="278219"/>
            <a:chOff x="-44914800" y="2342000"/>
            <a:chExt cx="300900" cy="300875"/>
          </a:xfrm>
        </p:grpSpPr>
        <p:sp>
          <p:nvSpPr>
            <p:cNvPr id="3376" name="Google Shape;3376;p5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9" name="Google Shape;3379;p55"/>
          <p:cNvSpPr/>
          <p:nvPr/>
        </p:nvSpPr>
        <p:spPr>
          <a:xfrm>
            <a:off x="1588913" y="1561701"/>
            <a:ext cx="276786" cy="276416"/>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0" name="Google Shape;3380;p55"/>
          <p:cNvGrpSpPr/>
          <p:nvPr/>
        </p:nvGrpSpPr>
        <p:grpSpPr>
          <a:xfrm>
            <a:off x="1588185" y="1997423"/>
            <a:ext cx="278242" cy="276901"/>
            <a:chOff x="-49786250" y="2316650"/>
            <a:chExt cx="300900" cy="299450"/>
          </a:xfrm>
        </p:grpSpPr>
        <p:sp>
          <p:nvSpPr>
            <p:cNvPr id="3381" name="Google Shape;3381;p5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8" name="Google Shape;3388;p55"/>
          <p:cNvSpPr/>
          <p:nvPr/>
        </p:nvSpPr>
        <p:spPr>
          <a:xfrm>
            <a:off x="1582729" y="2434323"/>
            <a:ext cx="289154" cy="278242"/>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3778384" y="1561158"/>
            <a:ext cx="278242" cy="277502"/>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0" name="Google Shape;3390;p55"/>
          <p:cNvGrpSpPr/>
          <p:nvPr/>
        </p:nvGrpSpPr>
        <p:grpSpPr>
          <a:xfrm>
            <a:off x="3828271" y="1996764"/>
            <a:ext cx="178467" cy="278219"/>
            <a:chOff x="-47842400" y="2342000"/>
            <a:chExt cx="193000" cy="300875"/>
          </a:xfrm>
        </p:grpSpPr>
        <p:sp>
          <p:nvSpPr>
            <p:cNvPr id="3391" name="Google Shape;3391;p5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4" name="Google Shape;3394;p55"/>
          <p:cNvGrpSpPr/>
          <p:nvPr/>
        </p:nvGrpSpPr>
        <p:grpSpPr>
          <a:xfrm>
            <a:off x="3778742" y="2434323"/>
            <a:ext cx="277526" cy="278242"/>
            <a:chOff x="-47896750" y="2710600"/>
            <a:chExt cx="300125" cy="300900"/>
          </a:xfrm>
        </p:grpSpPr>
        <p:sp>
          <p:nvSpPr>
            <p:cNvPr id="3395" name="Google Shape;3395;p5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9" name="Google Shape;3399;p55"/>
          <p:cNvGrpSpPr/>
          <p:nvPr/>
        </p:nvGrpSpPr>
        <p:grpSpPr>
          <a:xfrm>
            <a:off x="2466794" y="2890784"/>
            <a:ext cx="278242" cy="244028"/>
            <a:chOff x="-46033225" y="1982825"/>
            <a:chExt cx="300900" cy="263900"/>
          </a:xfrm>
        </p:grpSpPr>
        <p:sp>
          <p:nvSpPr>
            <p:cNvPr id="3400" name="Google Shape;3400;p5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3" name="Google Shape;3403;p55"/>
          <p:cNvGrpSpPr/>
          <p:nvPr/>
        </p:nvGrpSpPr>
        <p:grpSpPr>
          <a:xfrm>
            <a:off x="2464251" y="3316723"/>
            <a:ext cx="283328" cy="252674"/>
            <a:chOff x="-46034000" y="2334500"/>
            <a:chExt cx="306400" cy="273250"/>
          </a:xfrm>
        </p:grpSpPr>
        <p:sp>
          <p:nvSpPr>
            <p:cNvPr id="3404" name="Google Shape;3404;p5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7" name="Google Shape;3407;p55"/>
          <p:cNvGrpSpPr/>
          <p:nvPr/>
        </p:nvGrpSpPr>
        <p:grpSpPr>
          <a:xfrm>
            <a:off x="2499932" y="3743795"/>
            <a:ext cx="211964" cy="276139"/>
            <a:chOff x="-45998575" y="2702625"/>
            <a:chExt cx="229225" cy="298625"/>
          </a:xfrm>
        </p:grpSpPr>
        <p:sp>
          <p:nvSpPr>
            <p:cNvPr id="3408" name="Google Shape;3408;p5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5" name="Google Shape;3415;p55"/>
          <p:cNvSpPr/>
          <p:nvPr/>
        </p:nvSpPr>
        <p:spPr>
          <a:xfrm>
            <a:off x="3795502" y="3743113"/>
            <a:ext cx="244005" cy="277502"/>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2031173" y="1569526"/>
            <a:ext cx="278959" cy="26076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7" name="Google Shape;3417;p55"/>
          <p:cNvGrpSpPr/>
          <p:nvPr/>
        </p:nvGrpSpPr>
        <p:grpSpPr>
          <a:xfrm>
            <a:off x="2048650" y="2433595"/>
            <a:ext cx="244005" cy="279699"/>
            <a:chOff x="-49398750" y="2684600"/>
            <a:chExt cx="263875" cy="302475"/>
          </a:xfrm>
        </p:grpSpPr>
        <p:sp>
          <p:nvSpPr>
            <p:cNvPr id="3418" name="Google Shape;3418;p5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1" name="Google Shape;3421;p55"/>
          <p:cNvGrpSpPr/>
          <p:nvPr/>
        </p:nvGrpSpPr>
        <p:grpSpPr>
          <a:xfrm>
            <a:off x="738911" y="2873677"/>
            <a:ext cx="243265" cy="278242"/>
            <a:chOff x="-47509225" y="1974175"/>
            <a:chExt cx="263075" cy="300900"/>
          </a:xfrm>
        </p:grpSpPr>
        <p:sp>
          <p:nvSpPr>
            <p:cNvPr id="3422" name="Google Shape;3422;p5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7" name="Google Shape;3427;p55"/>
          <p:cNvGrpSpPr/>
          <p:nvPr/>
        </p:nvGrpSpPr>
        <p:grpSpPr>
          <a:xfrm>
            <a:off x="720706" y="3304401"/>
            <a:ext cx="279676" cy="277318"/>
            <a:chOff x="-47529700" y="2342000"/>
            <a:chExt cx="302450" cy="299900"/>
          </a:xfrm>
        </p:grpSpPr>
        <p:sp>
          <p:nvSpPr>
            <p:cNvPr id="3428" name="Google Shape;3428;p5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0" name="Google Shape;3430;p55"/>
          <p:cNvGrpSpPr/>
          <p:nvPr/>
        </p:nvGrpSpPr>
        <p:grpSpPr>
          <a:xfrm>
            <a:off x="721793" y="3776252"/>
            <a:ext cx="277502" cy="211225"/>
            <a:chOff x="-47527350" y="2747625"/>
            <a:chExt cx="300100" cy="228425"/>
          </a:xfrm>
        </p:grpSpPr>
        <p:sp>
          <p:nvSpPr>
            <p:cNvPr id="3431" name="Google Shape;3431;p5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7" name="Google Shape;3437;p55"/>
          <p:cNvSpPr/>
          <p:nvPr/>
        </p:nvSpPr>
        <p:spPr>
          <a:xfrm>
            <a:off x="2905289" y="2873041"/>
            <a:ext cx="276046" cy="279514"/>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8" name="Google Shape;3438;p55"/>
          <p:cNvGrpSpPr/>
          <p:nvPr/>
        </p:nvGrpSpPr>
        <p:grpSpPr>
          <a:xfrm>
            <a:off x="2904550" y="3321058"/>
            <a:ext cx="277526" cy="244005"/>
            <a:chOff x="-45664625" y="2352225"/>
            <a:chExt cx="300125" cy="263875"/>
          </a:xfrm>
        </p:grpSpPr>
        <p:sp>
          <p:nvSpPr>
            <p:cNvPr id="3439" name="Google Shape;3439;p5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6" name="Google Shape;3446;p55"/>
          <p:cNvGrpSpPr/>
          <p:nvPr/>
        </p:nvGrpSpPr>
        <p:grpSpPr>
          <a:xfrm>
            <a:off x="2903914" y="3743355"/>
            <a:ext cx="278797" cy="277017"/>
            <a:chOff x="-45665400" y="2703250"/>
            <a:chExt cx="301500" cy="299575"/>
          </a:xfrm>
        </p:grpSpPr>
        <p:sp>
          <p:nvSpPr>
            <p:cNvPr id="3447" name="Google Shape;3447;p5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1" name="Google Shape;3451;p55"/>
          <p:cNvGrpSpPr/>
          <p:nvPr/>
        </p:nvGrpSpPr>
        <p:grpSpPr>
          <a:xfrm>
            <a:off x="721423" y="4181776"/>
            <a:ext cx="278242" cy="278982"/>
            <a:chOff x="-44528075" y="1982825"/>
            <a:chExt cx="300900" cy="301700"/>
          </a:xfrm>
        </p:grpSpPr>
        <p:sp>
          <p:nvSpPr>
            <p:cNvPr id="3452" name="Google Shape;3452;p5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9" name="Google Shape;3459;p55"/>
          <p:cNvSpPr/>
          <p:nvPr/>
        </p:nvSpPr>
        <p:spPr>
          <a:xfrm>
            <a:off x="2467163" y="1561158"/>
            <a:ext cx="277502" cy="277502"/>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0" name="Google Shape;3460;p55"/>
          <p:cNvGrpSpPr/>
          <p:nvPr/>
        </p:nvGrpSpPr>
        <p:grpSpPr>
          <a:xfrm>
            <a:off x="2467163" y="1997111"/>
            <a:ext cx="277502" cy="277526"/>
            <a:chOff x="-49048250" y="2316775"/>
            <a:chExt cx="300100" cy="300125"/>
          </a:xfrm>
        </p:grpSpPr>
        <p:sp>
          <p:nvSpPr>
            <p:cNvPr id="3461" name="Google Shape;3461;p5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5" name="Google Shape;3465;p55"/>
          <p:cNvSpPr/>
          <p:nvPr/>
        </p:nvSpPr>
        <p:spPr>
          <a:xfrm>
            <a:off x="2466077" y="2434820"/>
            <a:ext cx="279676" cy="277248"/>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6" name="Google Shape;3466;p55"/>
          <p:cNvGrpSpPr/>
          <p:nvPr/>
        </p:nvGrpSpPr>
        <p:grpSpPr>
          <a:xfrm>
            <a:off x="1151331" y="2874047"/>
            <a:ext cx="278982" cy="277502"/>
            <a:chOff x="-47160325" y="1974175"/>
            <a:chExt cx="301700" cy="300100"/>
          </a:xfrm>
        </p:grpSpPr>
        <p:sp>
          <p:nvSpPr>
            <p:cNvPr id="3467" name="Google Shape;3467;p5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9" name="Google Shape;3469;p55"/>
          <p:cNvGrpSpPr/>
          <p:nvPr/>
        </p:nvGrpSpPr>
        <p:grpSpPr>
          <a:xfrm>
            <a:off x="1151701" y="3303951"/>
            <a:ext cx="278242" cy="278219"/>
            <a:chOff x="-47159525" y="2342000"/>
            <a:chExt cx="300900" cy="300875"/>
          </a:xfrm>
        </p:grpSpPr>
        <p:sp>
          <p:nvSpPr>
            <p:cNvPr id="3470" name="Google Shape;3470;p5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5" name="Google Shape;3475;p55"/>
          <p:cNvGrpSpPr/>
          <p:nvPr/>
        </p:nvGrpSpPr>
        <p:grpSpPr>
          <a:xfrm>
            <a:off x="1152071" y="3742743"/>
            <a:ext cx="277502" cy="278242"/>
            <a:chOff x="-47157950" y="2712175"/>
            <a:chExt cx="300100" cy="300900"/>
          </a:xfrm>
        </p:grpSpPr>
        <p:sp>
          <p:nvSpPr>
            <p:cNvPr id="3476" name="Google Shape;3476;p5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3" name="Google Shape;3483;p55"/>
          <p:cNvSpPr/>
          <p:nvPr/>
        </p:nvSpPr>
        <p:spPr>
          <a:xfrm>
            <a:off x="3358193" y="2874405"/>
            <a:ext cx="244005" cy="276786"/>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4" name="Google Shape;3484;p55"/>
          <p:cNvGrpSpPr/>
          <p:nvPr/>
        </p:nvGrpSpPr>
        <p:grpSpPr>
          <a:xfrm>
            <a:off x="3357835" y="3304309"/>
            <a:ext cx="244722" cy="277502"/>
            <a:chOff x="-45278675" y="2333325"/>
            <a:chExt cx="264650" cy="300100"/>
          </a:xfrm>
        </p:grpSpPr>
        <p:sp>
          <p:nvSpPr>
            <p:cNvPr id="3485" name="Google Shape;3485;p5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9" name="Google Shape;3489;p55"/>
          <p:cNvGrpSpPr/>
          <p:nvPr/>
        </p:nvGrpSpPr>
        <p:grpSpPr>
          <a:xfrm>
            <a:off x="3365834" y="3743101"/>
            <a:ext cx="228725" cy="277526"/>
            <a:chOff x="-45270025" y="2701925"/>
            <a:chExt cx="247350" cy="300125"/>
          </a:xfrm>
        </p:grpSpPr>
        <p:sp>
          <p:nvSpPr>
            <p:cNvPr id="3490" name="Google Shape;3490;p5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4" name="Google Shape;3494;p55"/>
          <p:cNvSpPr/>
          <p:nvPr/>
        </p:nvSpPr>
        <p:spPr>
          <a:xfrm>
            <a:off x="1152071" y="4182516"/>
            <a:ext cx="277502" cy="277502"/>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5" name="Google Shape;3495;p55"/>
          <p:cNvGrpSpPr/>
          <p:nvPr/>
        </p:nvGrpSpPr>
        <p:grpSpPr>
          <a:xfrm>
            <a:off x="2051564" y="1993888"/>
            <a:ext cx="238177" cy="283971"/>
            <a:chOff x="2209567" y="1972337"/>
            <a:chExt cx="307444" cy="366556"/>
          </a:xfrm>
        </p:grpSpPr>
        <p:sp>
          <p:nvSpPr>
            <p:cNvPr id="3496" name="Google Shape;3496;p5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9" name="Google Shape;3499;p55"/>
            <p:cNvGrpSpPr/>
            <p:nvPr/>
          </p:nvGrpSpPr>
          <p:grpSpPr>
            <a:xfrm>
              <a:off x="2209567" y="2078266"/>
              <a:ext cx="307444" cy="260626"/>
              <a:chOff x="1636184" y="2959225"/>
              <a:chExt cx="232666" cy="197250"/>
            </a:xfrm>
          </p:grpSpPr>
          <p:sp>
            <p:nvSpPr>
              <p:cNvPr id="3500" name="Google Shape;3500;p5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lt2"/>
              </a:solidFill>
              <a:ln>
                <a:noFill/>
              </a:ln>
            </p:spPr>
          </p:sp>
          <p:sp>
            <p:nvSpPr>
              <p:cNvPr id="3503" name="Google Shape;3503;p5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lt2"/>
              </a:solidFill>
              <a:ln>
                <a:noFill/>
              </a:ln>
            </p:spPr>
          </p:sp>
        </p:grpSp>
      </p:grpSp>
      <p:grpSp>
        <p:nvGrpSpPr>
          <p:cNvPr id="3504" name="Google Shape;3504;p55"/>
          <p:cNvGrpSpPr/>
          <p:nvPr/>
        </p:nvGrpSpPr>
        <p:grpSpPr>
          <a:xfrm>
            <a:off x="3380049" y="2432000"/>
            <a:ext cx="200295" cy="282888"/>
            <a:chOff x="-47300587" y="123275"/>
            <a:chExt cx="190975" cy="269725"/>
          </a:xfrm>
        </p:grpSpPr>
        <p:sp>
          <p:nvSpPr>
            <p:cNvPr id="3505" name="Google Shape;3505;p5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0" name="Google Shape;3510;p55"/>
          <p:cNvGrpSpPr/>
          <p:nvPr/>
        </p:nvGrpSpPr>
        <p:grpSpPr>
          <a:xfrm>
            <a:off x="5087502" y="1559222"/>
            <a:ext cx="284871" cy="282762"/>
            <a:chOff x="-13966675" y="1639700"/>
            <a:chExt cx="354450" cy="351825"/>
          </a:xfrm>
        </p:grpSpPr>
        <p:sp>
          <p:nvSpPr>
            <p:cNvPr id="3511" name="Google Shape;3511;p5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6" name="Google Shape;3516;p55"/>
          <p:cNvSpPr/>
          <p:nvPr/>
        </p:nvSpPr>
        <p:spPr>
          <a:xfrm>
            <a:off x="5088135" y="1993903"/>
            <a:ext cx="283606" cy="28424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5138456" y="2430756"/>
            <a:ext cx="182962" cy="282340"/>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8" name="Google Shape;3518;p55"/>
          <p:cNvGrpSpPr/>
          <p:nvPr/>
        </p:nvGrpSpPr>
        <p:grpSpPr>
          <a:xfrm>
            <a:off x="6833132" y="1558961"/>
            <a:ext cx="282963" cy="283284"/>
            <a:chOff x="-12199250" y="1662675"/>
            <a:chExt cx="352075" cy="352475"/>
          </a:xfrm>
        </p:grpSpPr>
        <p:sp>
          <p:nvSpPr>
            <p:cNvPr id="3519" name="Google Shape;3519;p5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2" name="Google Shape;3522;p55"/>
          <p:cNvGrpSpPr/>
          <p:nvPr/>
        </p:nvGrpSpPr>
        <p:grpSpPr>
          <a:xfrm>
            <a:off x="6832178" y="1993591"/>
            <a:ext cx="284871" cy="284871"/>
            <a:chOff x="-12199250" y="2096250"/>
            <a:chExt cx="354450" cy="354450"/>
          </a:xfrm>
        </p:grpSpPr>
        <p:sp>
          <p:nvSpPr>
            <p:cNvPr id="3523" name="Google Shape;3523;p5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5" name="Google Shape;3525;p55"/>
          <p:cNvGrpSpPr/>
          <p:nvPr/>
        </p:nvGrpSpPr>
        <p:grpSpPr>
          <a:xfrm>
            <a:off x="6833132" y="2429802"/>
            <a:ext cx="282963" cy="284249"/>
            <a:chOff x="-12199250" y="2530225"/>
            <a:chExt cx="352075" cy="353675"/>
          </a:xfrm>
        </p:grpSpPr>
        <p:sp>
          <p:nvSpPr>
            <p:cNvPr id="3526" name="Google Shape;3526;p5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0" name="Google Shape;3530;p55"/>
          <p:cNvSpPr/>
          <p:nvPr/>
        </p:nvSpPr>
        <p:spPr>
          <a:xfrm>
            <a:off x="5087813" y="2868688"/>
            <a:ext cx="284249" cy="284409"/>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1" name="Google Shape;3531;p55"/>
          <p:cNvGrpSpPr/>
          <p:nvPr/>
        </p:nvGrpSpPr>
        <p:grpSpPr>
          <a:xfrm>
            <a:off x="5087502" y="3305547"/>
            <a:ext cx="284871" cy="282360"/>
            <a:chOff x="-10462550" y="2057650"/>
            <a:chExt cx="354450" cy="351325"/>
          </a:xfrm>
        </p:grpSpPr>
        <p:sp>
          <p:nvSpPr>
            <p:cNvPr id="3532" name="Google Shape;3532;p5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4" name="Google Shape;3534;p55"/>
          <p:cNvSpPr/>
          <p:nvPr/>
        </p:nvSpPr>
        <p:spPr>
          <a:xfrm>
            <a:off x="7723611" y="2868769"/>
            <a:ext cx="260821" cy="28424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5" name="Google Shape;3535;p55"/>
          <p:cNvGrpSpPr/>
          <p:nvPr/>
        </p:nvGrpSpPr>
        <p:grpSpPr>
          <a:xfrm>
            <a:off x="6818565" y="2869201"/>
            <a:ext cx="312097" cy="283385"/>
            <a:chOff x="-8692750" y="1622100"/>
            <a:chExt cx="388325" cy="352600"/>
          </a:xfrm>
        </p:grpSpPr>
        <p:sp>
          <p:nvSpPr>
            <p:cNvPr id="3536" name="Google Shape;3536;p5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8" name="Google Shape;3538;p55"/>
          <p:cNvGrpSpPr/>
          <p:nvPr/>
        </p:nvGrpSpPr>
        <p:grpSpPr>
          <a:xfrm>
            <a:off x="5518722" y="1558479"/>
            <a:ext cx="284229" cy="284249"/>
            <a:chOff x="-13529550" y="1639425"/>
            <a:chExt cx="353650" cy="353675"/>
          </a:xfrm>
        </p:grpSpPr>
        <p:sp>
          <p:nvSpPr>
            <p:cNvPr id="3539" name="Google Shape;3539;p5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7" name="Google Shape;3547;p55"/>
          <p:cNvGrpSpPr/>
          <p:nvPr/>
        </p:nvGrpSpPr>
        <p:grpSpPr>
          <a:xfrm>
            <a:off x="5517768" y="1994536"/>
            <a:ext cx="286137" cy="282983"/>
            <a:chOff x="-13531925" y="2075775"/>
            <a:chExt cx="356025" cy="352100"/>
          </a:xfrm>
        </p:grpSpPr>
        <p:sp>
          <p:nvSpPr>
            <p:cNvPr id="3548" name="Google Shape;3548;p5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0" name="Google Shape;3550;p55"/>
          <p:cNvGrpSpPr/>
          <p:nvPr/>
        </p:nvGrpSpPr>
        <p:grpSpPr>
          <a:xfrm>
            <a:off x="5519033" y="2430124"/>
            <a:ext cx="283606" cy="283606"/>
            <a:chOff x="-13528775" y="2507400"/>
            <a:chExt cx="352875" cy="352875"/>
          </a:xfrm>
        </p:grpSpPr>
        <p:sp>
          <p:nvSpPr>
            <p:cNvPr id="3551" name="Google Shape;3551;p5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4" name="Google Shape;3554;p55"/>
          <p:cNvSpPr/>
          <p:nvPr/>
        </p:nvSpPr>
        <p:spPr>
          <a:xfrm>
            <a:off x="7268914" y="1584438"/>
            <a:ext cx="284249" cy="232330"/>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7268603" y="1994295"/>
            <a:ext cx="284871" cy="283465"/>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6" name="Google Shape;3556;p55"/>
          <p:cNvGrpSpPr/>
          <p:nvPr/>
        </p:nvGrpSpPr>
        <p:grpSpPr>
          <a:xfrm>
            <a:off x="7282848" y="2429802"/>
            <a:ext cx="256380" cy="284249"/>
            <a:chOff x="-11747150" y="2530225"/>
            <a:chExt cx="319000" cy="353675"/>
          </a:xfrm>
        </p:grpSpPr>
        <p:sp>
          <p:nvSpPr>
            <p:cNvPr id="3557" name="Google Shape;3557;p5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9" name="Google Shape;3559;p55"/>
          <p:cNvGrpSpPr/>
          <p:nvPr/>
        </p:nvGrpSpPr>
        <p:grpSpPr>
          <a:xfrm>
            <a:off x="5519033" y="2869090"/>
            <a:ext cx="283606" cy="283606"/>
            <a:chOff x="-10027775" y="1622900"/>
            <a:chExt cx="352875" cy="352875"/>
          </a:xfrm>
        </p:grpSpPr>
        <p:sp>
          <p:nvSpPr>
            <p:cNvPr id="3560" name="Google Shape;3560;p5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6" name="Google Shape;3566;p55"/>
          <p:cNvSpPr/>
          <p:nvPr/>
        </p:nvSpPr>
        <p:spPr>
          <a:xfrm>
            <a:off x="5524730" y="3304532"/>
            <a:ext cx="272213" cy="284389"/>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7" name="Google Shape;3567;p55"/>
          <p:cNvGrpSpPr/>
          <p:nvPr/>
        </p:nvGrpSpPr>
        <p:grpSpPr>
          <a:xfrm>
            <a:off x="8156343" y="2868457"/>
            <a:ext cx="268416" cy="284871"/>
            <a:chOff x="-10019125" y="2490075"/>
            <a:chExt cx="333975" cy="354450"/>
          </a:xfrm>
        </p:grpSpPr>
        <p:sp>
          <p:nvSpPr>
            <p:cNvPr id="3568" name="Google Shape;3568;p5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55"/>
          <p:cNvGrpSpPr/>
          <p:nvPr/>
        </p:nvGrpSpPr>
        <p:grpSpPr>
          <a:xfrm>
            <a:off x="6828059" y="3303969"/>
            <a:ext cx="293109" cy="285514"/>
            <a:chOff x="-8684100" y="2032450"/>
            <a:chExt cx="364700" cy="355250"/>
          </a:xfrm>
        </p:grpSpPr>
        <p:sp>
          <p:nvSpPr>
            <p:cNvPr id="3573" name="Google Shape;3573;p5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55"/>
          <p:cNvSpPr/>
          <p:nvPr/>
        </p:nvSpPr>
        <p:spPr>
          <a:xfrm>
            <a:off x="5977907" y="1558800"/>
            <a:ext cx="250071" cy="283606"/>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7" name="Google Shape;3577;p55"/>
          <p:cNvGrpSpPr/>
          <p:nvPr/>
        </p:nvGrpSpPr>
        <p:grpSpPr>
          <a:xfrm>
            <a:off x="5959874" y="1993842"/>
            <a:ext cx="286137" cy="284369"/>
            <a:chOff x="-13095575" y="2073400"/>
            <a:chExt cx="356025" cy="353825"/>
          </a:xfrm>
        </p:grpSpPr>
        <p:sp>
          <p:nvSpPr>
            <p:cNvPr id="3578" name="Google Shape;3578;p5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6" name="Google Shape;3586;p55"/>
          <p:cNvSpPr/>
          <p:nvPr/>
        </p:nvSpPr>
        <p:spPr>
          <a:xfrm>
            <a:off x="5960818" y="2430124"/>
            <a:ext cx="284249" cy="283606"/>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7" name="Google Shape;3587;p55"/>
          <p:cNvGrpSpPr/>
          <p:nvPr/>
        </p:nvGrpSpPr>
        <p:grpSpPr>
          <a:xfrm>
            <a:off x="7711264" y="1558127"/>
            <a:ext cx="285514" cy="284952"/>
            <a:chOff x="-11332875" y="1660700"/>
            <a:chExt cx="355250" cy="354550"/>
          </a:xfrm>
        </p:grpSpPr>
        <p:sp>
          <p:nvSpPr>
            <p:cNvPr id="3588" name="Google Shape;3588;p5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92" name="Google Shape;3592;p55"/>
          <p:cNvSpPr/>
          <p:nvPr/>
        </p:nvSpPr>
        <p:spPr>
          <a:xfrm>
            <a:off x="7710320" y="1994857"/>
            <a:ext cx="287403" cy="282340"/>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7710953" y="2447524"/>
            <a:ext cx="286137" cy="248805"/>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4" name="Google Shape;3594;p55"/>
          <p:cNvGrpSpPr/>
          <p:nvPr/>
        </p:nvGrpSpPr>
        <p:grpSpPr>
          <a:xfrm>
            <a:off x="5978228" y="2867824"/>
            <a:ext cx="249428" cy="286137"/>
            <a:chOff x="-9570950" y="1622100"/>
            <a:chExt cx="310350" cy="356025"/>
          </a:xfrm>
        </p:grpSpPr>
        <p:sp>
          <p:nvSpPr>
            <p:cNvPr id="3595" name="Google Shape;3595;p5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5"/>
          <p:cNvGrpSpPr/>
          <p:nvPr/>
        </p:nvGrpSpPr>
        <p:grpSpPr>
          <a:xfrm>
            <a:off x="5960507" y="3304602"/>
            <a:ext cx="284871" cy="284249"/>
            <a:chOff x="-9594575" y="2056875"/>
            <a:chExt cx="354450" cy="353675"/>
          </a:xfrm>
        </p:grpSpPr>
        <p:sp>
          <p:nvSpPr>
            <p:cNvPr id="3598" name="Google Shape;3598;p5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55"/>
          <p:cNvSpPr/>
          <p:nvPr/>
        </p:nvSpPr>
        <p:spPr>
          <a:xfrm>
            <a:off x="7268593" y="3329929"/>
            <a:ext cx="284892" cy="233595"/>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2" name="Google Shape;3602;p55"/>
          <p:cNvGrpSpPr/>
          <p:nvPr/>
        </p:nvGrpSpPr>
        <p:grpSpPr>
          <a:xfrm>
            <a:off x="6398258" y="1558800"/>
            <a:ext cx="284871" cy="283606"/>
            <a:chOff x="-12661600" y="1640225"/>
            <a:chExt cx="354450" cy="352875"/>
          </a:xfrm>
        </p:grpSpPr>
        <p:sp>
          <p:nvSpPr>
            <p:cNvPr id="3603" name="Google Shape;3603;p5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6" name="Google Shape;3606;p55"/>
          <p:cNvGrpSpPr/>
          <p:nvPr/>
        </p:nvGrpSpPr>
        <p:grpSpPr>
          <a:xfrm>
            <a:off x="6398570" y="2011464"/>
            <a:ext cx="284249" cy="249127"/>
            <a:chOff x="-12660025" y="2096250"/>
            <a:chExt cx="353675" cy="309975"/>
          </a:xfrm>
        </p:grpSpPr>
        <p:sp>
          <p:nvSpPr>
            <p:cNvPr id="3607" name="Google Shape;3607;p5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3" name="Google Shape;3613;p55"/>
          <p:cNvGrpSpPr/>
          <p:nvPr/>
        </p:nvGrpSpPr>
        <p:grpSpPr>
          <a:xfrm>
            <a:off x="6397304" y="2429651"/>
            <a:ext cx="286780" cy="284550"/>
            <a:chOff x="-12663175" y="2506800"/>
            <a:chExt cx="356825" cy="354050"/>
          </a:xfrm>
        </p:grpSpPr>
        <p:sp>
          <p:nvSpPr>
            <p:cNvPr id="3614" name="Google Shape;3614;p5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8" name="Google Shape;3618;p55"/>
          <p:cNvGrpSpPr/>
          <p:nvPr/>
        </p:nvGrpSpPr>
        <p:grpSpPr>
          <a:xfrm>
            <a:off x="8148748" y="1558479"/>
            <a:ext cx="283606" cy="284249"/>
            <a:chOff x="-10896525" y="1663050"/>
            <a:chExt cx="352875" cy="353675"/>
          </a:xfrm>
        </p:grpSpPr>
        <p:sp>
          <p:nvSpPr>
            <p:cNvPr id="3619" name="Google Shape;3619;p5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1" name="Google Shape;3621;p55"/>
          <p:cNvSpPr/>
          <p:nvPr/>
        </p:nvSpPr>
        <p:spPr>
          <a:xfrm>
            <a:off x="8181348" y="1993842"/>
            <a:ext cx="218405" cy="284369"/>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2" name="Google Shape;3622;p55"/>
          <p:cNvGrpSpPr/>
          <p:nvPr/>
        </p:nvGrpSpPr>
        <p:grpSpPr>
          <a:xfrm>
            <a:off x="8148427" y="2438984"/>
            <a:ext cx="284249" cy="265884"/>
            <a:chOff x="-10898100" y="2542050"/>
            <a:chExt cx="353675" cy="330825"/>
          </a:xfrm>
        </p:grpSpPr>
        <p:sp>
          <p:nvSpPr>
            <p:cNvPr id="3623" name="Google Shape;3623;p5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9" name="Google Shape;3629;p55"/>
          <p:cNvGrpSpPr/>
          <p:nvPr/>
        </p:nvGrpSpPr>
        <p:grpSpPr>
          <a:xfrm>
            <a:off x="6399203" y="2869663"/>
            <a:ext cx="282983" cy="282460"/>
            <a:chOff x="-9157450" y="1622750"/>
            <a:chExt cx="352100" cy="351450"/>
          </a:xfrm>
        </p:grpSpPr>
        <p:sp>
          <p:nvSpPr>
            <p:cNvPr id="3630" name="Google Shape;3630;p5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2" name="Google Shape;3632;p55"/>
          <p:cNvGrpSpPr/>
          <p:nvPr/>
        </p:nvGrpSpPr>
        <p:grpSpPr>
          <a:xfrm>
            <a:off x="6430858" y="3305868"/>
            <a:ext cx="219671" cy="281717"/>
            <a:chOff x="-9119650" y="2056875"/>
            <a:chExt cx="273325" cy="350525"/>
          </a:xfrm>
        </p:grpSpPr>
        <p:sp>
          <p:nvSpPr>
            <p:cNvPr id="3633" name="Google Shape;3633;p5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5" name="Google Shape;3635;p55"/>
          <p:cNvSpPr/>
          <p:nvPr/>
        </p:nvSpPr>
        <p:spPr>
          <a:xfrm>
            <a:off x="8149060" y="3304612"/>
            <a:ext cx="282983" cy="284229"/>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7285701" y="2868779"/>
            <a:ext cx="250674" cy="284229"/>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7" name="Google Shape;3637;p55"/>
          <p:cNvGrpSpPr/>
          <p:nvPr/>
        </p:nvGrpSpPr>
        <p:grpSpPr>
          <a:xfrm>
            <a:off x="7711284" y="3304623"/>
            <a:ext cx="285476" cy="284207"/>
            <a:chOff x="6001575" y="3119050"/>
            <a:chExt cx="315025" cy="313625"/>
          </a:xfrm>
        </p:grpSpPr>
        <p:sp>
          <p:nvSpPr>
            <p:cNvPr id="3638" name="Google Shape;3638;p5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p29" title="02.jpg"/>
          <p:cNvPicPr preferRelativeResize="0">
            <a:picLocks noGrp="1"/>
          </p:cNvPicPr>
          <p:nvPr>
            <p:ph type="pic" idx="2"/>
          </p:nvPr>
        </p:nvPicPr>
        <p:blipFill rotWithShape="1">
          <a:blip r:embed="rId3">
            <a:alphaModFix amt="90000"/>
          </a:blip>
          <a:srcRect l="59" r="49"/>
          <a:stretch/>
        </p:blipFill>
        <p:spPr>
          <a:xfrm>
            <a:off x="4582800" y="6325"/>
            <a:ext cx="4561199" cy="5143500"/>
          </a:xfrm>
          <a:prstGeom prst="rect">
            <a:avLst/>
          </a:prstGeom>
        </p:spPr>
      </p:pic>
      <p:sp>
        <p:nvSpPr>
          <p:cNvPr id="201" name="Google Shape;201;p29"/>
          <p:cNvSpPr txBox="1">
            <a:spLocks noGrp="1"/>
          </p:cNvSpPr>
          <p:nvPr>
            <p:ph type="subTitle" idx="1"/>
          </p:nvPr>
        </p:nvSpPr>
        <p:spPr>
          <a:xfrm>
            <a:off x="1065450" y="248250"/>
            <a:ext cx="3506700" cy="310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t>Name of the section</a:t>
            </a:r>
            <a:endParaRPr/>
          </a:p>
        </p:txBody>
      </p:sp>
      <p:sp>
        <p:nvSpPr>
          <p:cNvPr id="202" name="Google Shape;202;p29"/>
          <p:cNvSpPr txBox="1">
            <a:spLocks noGrp="1"/>
          </p:cNvSpPr>
          <p:nvPr>
            <p:ph type="subTitle" idx="3"/>
          </p:nvPr>
        </p:nvSpPr>
        <p:spPr>
          <a:xfrm>
            <a:off x="1065450" y="703143"/>
            <a:ext cx="3501000" cy="310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t>Name of the section</a:t>
            </a:r>
            <a:endParaRPr/>
          </a:p>
        </p:txBody>
      </p:sp>
      <p:sp>
        <p:nvSpPr>
          <p:cNvPr id="203" name="Google Shape;203;p29"/>
          <p:cNvSpPr txBox="1">
            <a:spLocks noGrp="1"/>
          </p:cNvSpPr>
          <p:nvPr>
            <p:ph type="subTitle" idx="4"/>
          </p:nvPr>
        </p:nvSpPr>
        <p:spPr>
          <a:xfrm>
            <a:off x="1065450" y="1612929"/>
            <a:ext cx="3501000" cy="310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t>Name of the section</a:t>
            </a:r>
            <a:endParaRPr/>
          </a:p>
        </p:txBody>
      </p:sp>
      <p:sp>
        <p:nvSpPr>
          <p:cNvPr id="204" name="Google Shape;204;p29"/>
          <p:cNvSpPr txBox="1">
            <a:spLocks noGrp="1"/>
          </p:cNvSpPr>
          <p:nvPr>
            <p:ph type="subTitle" idx="6"/>
          </p:nvPr>
        </p:nvSpPr>
        <p:spPr>
          <a:xfrm>
            <a:off x="1065450" y="2522714"/>
            <a:ext cx="3501000" cy="310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t>Name of the section</a:t>
            </a:r>
            <a:endParaRPr/>
          </a:p>
        </p:txBody>
      </p:sp>
      <p:sp>
        <p:nvSpPr>
          <p:cNvPr id="205" name="Google Shape;205;p29"/>
          <p:cNvSpPr txBox="1">
            <a:spLocks noGrp="1"/>
          </p:cNvSpPr>
          <p:nvPr>
            <p:ph type="subTitle" idx="7"/>
          </p:nvPr>
        </p:nvSpPr>
        <p:spPr>
          <a:xfrm>
            <a:off x="1065450" y="1158036"/>
            <a:ext cx="3501000" cy="310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t>Name of the section</a:t>
            </a:r>
            <a:endParaRPr/>
          </a:p>
        </p:txBody>
      </p:sp>
      <p:sp>
        <p:nvSpPr>
          <p:cNvPr id="206" name="Google Shape;206;p29"/>
          <p:cNvSpPr txBox="1">
            <a:spLocks noGrp="1"/>
          </p:cNvSpPr>
          <p:nvPr>
            <p:ph type="subTitle" idx="8"/>
          </p:nvPr>
        </p:nvSpPr>
        <p:spPr>
          <a:xfrm>
            <a:off x="1065450" y="2067821"/>
            <a:ext cx="3501000" cy="310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t>Name of the section</a:t>
            </a:r>
            <a:endParaRPr/>
          </a:p>
        </p:txBody>
      </p:sp>
      <p:sp>
        <p:nvSpPr>
          <p:cNvPr id="207" name="Google Shape;207;p29"/>
          <p:cNvSpPr txBox="1">
            <a:spLocks noGrp="1"/>
          </p:cNvSpPr>
          <p:nvPr>
            <p:ph type="subTitle" idx="5"/>
          </p:nvPr>
        </p:nvSpPr>
        <p:spPr>
          <a:xfrm>
            <a:off x="1065450" y="2977607"/>
            <a:ext cx="3501000" cy="310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t>Name of the section</a:t>
            </a:r>
            <a:endParaRPr/>
          </a:p>
        </p:txBody>
      </p:sp>
      <p:sp>
        <p:nvSpPr>
          <p:cNvPr id="208" name="Google Shape;208;p29"/>
          <p:cNvSpPr txBox="1">
            <a:spLocks noGrp="1"/>
          </p:cNvSpPr>
          <p:nvPr>
            <p:ph type="title"/>
          </p:nvPr>
        </p:nvSpPr>
        <p:spPr>
          <a:xfrm>
            <a:off x="5325300" y="1720800"/>
            <a:ext cx="3076200" cy="170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TABLE OF CONTENTS</a:t>
            </a:r>
            <a:endParaRPr sz="2500"/>
          </a:p>
        </p:txBody>
      </p:sp>
      <p:sp>
        <p:nvSpPr>
          <p:cNvPr id="209" name="Google Shape;209;p29"/>
          <p:cNvSpPr txBox="1">
            <a:spLocks noGrp="1"/>
          </p:cNvSpPr>
          <p:nvPr>
            <p:ph type="title" idx="9"/>
          </p:nvPr>
        </p:nvSpPr>
        <p:spPr>
          <a:xfrm>
            <a:off x="228600" y="1612768"/>
            <a:ext cx="8367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10" name="Google Shape;210;p29"/>
          <p:cNvSpPr txBox="1">
            <a:spLocks noGrp="1"/>
          </p:cNvSpPr>
          <p:nvPr>
            <p:ph type="title" idx="13"/>
          </p:nvPr>
        </p:nvSpPr>
        <p:spPr>
          <a:xfrm>
            <a:off x="228600" y="702889"/>
            <a:ext cx="8367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11" name="Google Shape;211;p29"/>
          <p:cNvSpPr txBox="1">
            <a:spLocks noGrp="1"/>
          </p:cNvSpPr>
          <p:nvPr>
            <p:ph type="title" idx="14"/>
          </p:nvPr>
        </p:nvSpPr>
        <p:spPr>
          <a:xfrm>
            <a:off x="228600" y="2067707"/>
            <a:ext cx="8367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212" name="Google Shape;212;p29"/>
          <p:cNvSpPr txBox="1">
            <a:spLocks noGrp="1"/>
          </p:cNvSpPr>
          <p:nvPr>
            <p:ph type="title" idx="15"/>
          </p:nvPr>
        </p:nvSpPr>
        <p:spPr>
          <a:xfrm>
            <a:off x="228600" y="2522646"/>
            <a:ext cx="8367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213" name="Google Shape;213;p29"/>
          <p:cNvSpPr txBox="1">
            <a:spLocks noGrp="1"/>
          </p:cNvSpPr>
          <p:nvPr>
            <p:ph type="title" idx="16"/>
          </p:nvPr>
        </p:nvSpPr>
        <p:spPr>
          <a:xfrm>
            <a:off x="228600" y="248250"/>
            <a:ext cx="836700" cy="3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14" name="Google Shape;214;p29"/>
          <p:cNvSpPr txBox="1">
            <a:spLocks noGrp="1"/>
          </p:cNvSpPr>
          <p:nvPr>
            <p:ph type="title" idx="17"/>
          </p:nvPr>
        </p:nvSpPr>
        <p:spPr>
          <a:xfrm>
            <a:off x="228600" y="1157829"/>
            <a:ext cx="8367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15" name="Google Shape;215;p29"/>
          <p:cNvSpPr txBox="1">
            <a:spLocks noGrp="1"/>
          </p:cNvSpPr>
          <p:nvPr>
            <p:ph type="title" idx="18"/>
          </p:nvPr>
        </p:nvSpPr>
        <p:spPr>
          <a:xfrm>
            <a:off x="228600" y="2977586"/>
            <a:ext cx="8367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07</a:t>
            </a:r>
            <a:endParaRPr/>
          </a:p>
        </p:txBody>
      </p:sp>
      <p:sp>
        <p:nvSpPr>
          <p:cNvPr id="216" name="Google Shape;216;p29"/>
          <p:cNvSpPr txBox="1">
            <a:spLocks noGrp="1"/>
          </p:cNvSpPr>
          <p:nvPr>
            <p:ph type="subTitle" idx="19"/>
          </p:nvPr>
        </p:nvSpPr>
        <p:spPr>
          <a:xfrm>
            <a:off x="1065450" y="3432500"/>
            <a:ext cx="3501000" cy="310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a:t>Name of the section</a:t>
            </a:r>
            <a:endParaRPr/>
          </a:p>
        </p:txBody>
      </p:sp>
      <p:sp>
        <p:nvSpPr>
          <p:cNvPr id="217" name="Google Shape;217;p29"/>
          <p:cNvSpPr txBox="1">
            <a:spLocks noGrp="1"/>
          </p:cNvSpPr>
          <p:nvPr>
            <p:ph type="title" idx="20"/>
          </p:nvPr>
        </p:nvSpPr>
        <p:spPr>
          <a:xfrm>
            <a:off x="228600" y="3432525"/>
            <a:ext cx="836700" cy="3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08</a:t>
            </a:r>
            <a:endParaRPr/>
          </a:p>
        </p:txBody>
      </p:sp>
      <p:grpSp>
        <p:nvGrpSpPr>
          <p:cNvPr id="218" name="Google Shape;218;p29"/>
          <p:cNvGrpSpPr/>
          <p:nvPr/>
        </p:nvGrpSpPr>
        <p:grpSpPr>
          <a:xfrm>
            <a:off x="4826100" y="1889400"/>
            <a:ext cx="4074600" cy="3026054"/>
            <a:chOff x="4826100" y="1889400"/>
            <a:chExt cx="4074600" cy="3026054"/>
          </a:xfrm>
        </p:grpSpPr>
        <p:sp>
          <p:nvSpPr>
            <p:cNvPr id="219" name="Google Shape;219;p29"/>
            <p:cNvSpPr/>
            <p:nvPr/>
          </p:nvSpPr>
          <p:spPr>
            <a:xfrm>
              <a:off x="4826100" y="1889400"/>
              <a:ext cx="4074600" cy="1364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20" name="Google Shape;220;p29">
              <a:hlinkClick r:id="" action="ppaction://hlinkshowjump?jump=nextslide"/>
            </p:cNvPr>
            <p:cNvSpPr/>
            <p:nvPr/>
          </p:nvSpPr>
          <p:spPr>
            <a:xfrm>
              <a:off x="6748597" y="4686550"/>
              <a:ext cx="229606" cy="228905"/>
            </a:xfrm>
            <a:custGeom>
              <a:avLst/>
              <a:gdLst/>
              <a:ahLst/>
              <a:cxnLst/>
              <a:rect l="l" t="t" r="r" b="b"/>
              <a:pathLst>
                <a:path w="1435036" h="1430654" extrusionOk="0">
                  <a:moveTo>
                    <a:pt x="1208818" y="522446"/>
                  </a:moveTo>
                  <a:cubicBezTo>
                    <a:pt x="1138428" y="457105"/>
                    <a:pt x="1070229" y="382048"/>
                    <a:pt x="1004221" y="297275"/>
                  </a:cubicBezTo>
                  <a:cubicBezTo>
                    <a:pt x="938117" y="212598"/>
                    <a:pt x="869823" y="113443"/>
                    <a:pt x="799529" y="0"/>
                  </a:cubicBezTo>
                  <a:lnTo>
                    <a:pt x="663797" y="112014"/>
                  </a:lnTo>
                  <a:cubicBezTo>
                    <a:pt x="722662" y="202502"/>
                    <a:pt x="781907" y="284036"/>
                    <a:pt x="841534" y="356521"/>
                  </a:cubicBezTo>
                  <a:cubicBezTo>
                    <a:pt x="901160" y="429101"/>
                    <a:pt x="960406" y="492728"/>
                    <a:pt x="1019365" y="547211"/>
                  </a:cubicBezTo>
                  <a:cubicBezTo>
                    <a:pt x="1060133" y="585026"/>
                    <a:pt x="1100233" y="617887"/>
                    <a:pt x="1139666" y="646081"/>
                  </a:cubicBezTo>
                  <a:cubicBezTo>
                    <a:pt x="1098137" y="642176"/>
                    <a:pt x="1052608" y="638747"/>
                    <a:pt x="1003078" y="635603"/>
                  </a:cubicBezTo>
                  <a:cubicBezTo>
                    <a:pt x="934879" y="631222"/>
                    <a:pt x="855536" y="629126"/>
                    <a:pt x="765048" y="629126"/>
                  </a:cubicBezTo>
                  <a:lnTo>
                    <a:pt x="0" y="629126"/>
                  </a:lnTo>
                  <a:lnTo>
                    <a:pt x="0" y="801529"/>
                  </a:lnTo>
                  <a:lnTo>
                    <a:pt x="765048" y="801529"/>
                  </a:lnTo>
                  <a:cubicBezTo>
                    <a:pt x="855536" y="801529"/>
                    <a:pt x="934879" y="799338"/>
                    <a:pt x="1003078" y="795052"/>
                  </a:cubicBezTo>
                  <a:cubicBezTo>
                    <a:pt x="1052513" y="791909"/>
                    <a:pt x="1098042" y="788480"/>
                    <a:pt x="1139571" y="784574"/>
                  </a:cubicBezTo>
                  <a:cubicBezTo>
                    <a:pt x="1100138" y="812768"/>
                    <a:pt x="1060037" y="845630"/>
                    <a:pt x="1019270" y="883444"/>
                  </a:cubicBezTo>
                  <a:cubicBezTo>
                    <a:pt x="960311" y="938022"/>
                    <a:pt x="901065" y="1001649"/>
                    <a:pt x="841438" y="1074134"/>
                  </a:cubicBezTo>
                  <a:cubicBezTo>
                    <a:pt x="781812" y="1146620"/>
                    <a:pt x="722567" y="1228154"/>
                    <a:pt x="663702" y="1318641"/>
                  </a:cubicBezTo>
                  <a:lnTo>
                    <a:pt x="799433" y="1430655"/>
                  </a:lnTo>
                  <a:cubicBezTo>
                    <a:pt x="869728" y="1315784"/>
                    <a:pt x="938022" y="1216247"/>
                    <a:pt x="1004126" y="1132237"/>
                  </a:cubicBezTo>
                  <a:cubicBezTo>
                    <a:pt x="1070134" y="1048226"/>
                    <a:pt x="1138333" y="973169"/>
                    <a:pt x="1208723" y="907066"/>
                  </a:cubicBezTo>
                  <a:cubicBezTo>
                    <a:pt x="1279112" y="841058"/>
                    <a:pt x="1354550" y="779240"/>
                    <a:pt x="1435037" y="721805"/>
                  </a:cubicBezTo>
                  <a:lnTo>
                    <a:pt x="1435037" y="708851"/>
                  </a:lnTo>
                  <a:cubicBezTo>
                    <a:pt x="1354550" y="649986"/>
                    <a:pt x="1279112" y="587883"/>
                    <a:pt x="1208723" y="5224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43"/>
        <p:cNvGrpSpPr/>
        <p:nvPr/>
      </p:nvGrpSpPr>
      <p:grpSpPr>
        <a:xfrm>
          <a:off x="0" y="0"/>
          <a:ext cx="0" cy="0"/>
          <a:chOff x="0" y="0"/>
          <a:chExt cx="0" cy="0"/>
        </a:xfrm>
      </p:grpSpPr>
      <p:sp>
        <p:nvSpPr>
          <p:cNvPr id="3644" name="Google Shape;3644;p56"/>
          <p:cNvSpPr txBox="1">
            <a:spLocks noGrp="1"/>
          </p:cNvSpPr>
          <p:nvPr>
            <p:ph type="title"/>
          </p:nvPr>
        </p:nvSpPr>
        <p:spPr>
          <a:xfrm>
            <a:off x="713225" y="539500"/>
            <a:ext cx="7717500" cy="48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Nature </a:t>
            </a:r>
            <a:r>
              <a:rPr lang="en"/>
              <a:t>i</a:t>
            </a:r>
            <a:r>
              <a:rPr lang="en">
                <a:solidFill>
                  <a:schemeClr val="lt1"/>
                </a:solidFill>
              </a:rPr>
              <a:t>cons</a:t>
            </a:r>
            <a:endParaRPr>
              <a:solidFill>
                <a:schemeClr val="lt1"/>
              </a:solidFill>
            </a:endParaRPr>
          </a:p>
        </p:txBody>
      </p:sp>
      <p:sp>
        <p:nvSpPr>
          <p:cNvPr id="3645" name="Google Shape;3645;p56"/>
          <p:cNvSpPr/>
          <p:nvPr/>
        </p:nvSpPr>
        <p:spPr>
          <a:xfrm>
            <a:off x="1617398" y="1993981"/>
            <a:ext cx="222824" cy="29235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6" name="Google Shape;3646;p56"/>
          <p:cNvGrpSpPr/>
          <p:nvPr/>
        </p:nvGrpSpPr>
        <p:grpSpPr>
          <a:xfrm>
            <a:off x="1581906" y="2416359"/>
            <a:ext cx="293807" cy="293766"/>
            <a:chOff x="-21298675" y="2414425"/>
            <a:chExt cx="306400" cy="306325"/>
          </a:xfrm>
        </p:grpSpPr>
        <p:sp>
          <p:nvSpPr>
            <p:cNvPr id="3647" name="Google Shape;3647;p5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0" name="Google Shape;3650;p56"/>
          <p:cNvGrpSpPr/>
          <p:nvPr/>
        </p:nvGrpSpPr>
        <p:grpSpPr>
          <a:xfrm>
            <a:off x="1581523" y="2881391"/>
            <a:ext cx="294574" cy="274777"/>
            <a:chOff x="-21299475" y="2798025"/>
            <a:chExt cx="307200" cy="286525"/>
          </a:xfrm>
        </p:grpSpPr>
        <p:sp>
          <p:nvSpPr>
            <p:cNvPr id="3651" name="Google Shape;3651;p5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3" name="Google Shape;3663;p56"/>
          <p:cNvSpPr/>
          <p:nvPr/>
        </p:nvSpPr>
        <p:spPr>
          <a:xfrm>
            <a:off x="3774177" y="1994832"/>
            <a:ext cx="291554" cy="290649"/>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3773805" y="2416695"/>
            <a:ext cx="292297" cy="293094"/>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3768891" y="2872616"/>
            <a:ext cx="302125" cy="292327"/>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6" name="Google Shape;3666;p56"/>
          <p:cNvGrpSpPr/>
          <p:nvPr/>
        </p:nvGrpSpPr>
        <p:grpSpPr>
          <a:xfrm>
            <a:off x="5975129" y="1994365"/>
            <a:ext cx="255307" cy="291584"/>
            <a:chOff x="-17545650" y="2051350"/>
            <a:chExt cx="266250" cy="304050"/>
          </a:xfrm>
        </p:grpSpPr>
        <p:sp>
          <p:nvSpPr>
            <p:cNvPr id="3667" name="Google Shape;3667;p5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1" name="Google Shape;3671;p56"/>
          <p:cNvSpPr/>
          <p:nvPr/>
        </p:nvSpPr>
        <p:spPr>
          <a:xfrm>
            <a:off x="5956634" y="2416707"/>
            <a:ext cx="292297" cy="293070"/>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2" name="Google Shape;3672;p56"/>
          <p:cNvGrpSpPr/>
          <p:nvPr/>
        </p:nvGrpSpPr>
        <p:grpSpPr>
          <a:xfrm>
            <a:off x="5957006" y="2881667"/>
            <a:ext cx="291554" cy="274226"/>
            <a:chOff x="-17565350" y="2809825"/>
            <a:chExt cx="304050" cy="285950"/>
          </a:xfrm>
        </p:grpSpPr>
        <p:sp>
          <p:nvSpPr>
            <p:cNvPr id="3673" name="Google Shape;3673;p5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8" name="Google Shape;3678;p56"/>
          <p:cNvSpPr/>
          <p:nvPr/>
        </p:nvSpPr>
        <p:spPr>
          <a:xfrm>
            <a:off x="1185694" y="2873360"/>
            <a:ext cx="222057" cy="29084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021101" y="1993981"/>
            <a:ext cx="290810" cy="29235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2021101" y="2417162"/>
            <a:ext cx="290810" cy="29215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1" name="Google Shape;3681;p56"/>
          <p:cNvGrpSpPr/>
          <p:nvPr/>
        </p:nvGrpSpPr>
        <p:grpSpPr>
          <a:xfrm>
            <a:off x="2038121" y="2872616"/>
            <a:ext cx="256769" cy="292327"/>
            <a:chOff x="-20904875" y="2788575"/>
            <a:chExt cx="267775" cy="304825"/>
          </a:xfrm>
        </p:grpSpPr>
        <p:sp>
          <p:nvSpPr>
            <p:cNvPr id="3682" name="Google Shape;3682;p5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56"/>
          <p:cNvGrpSpPr/>
          <p:nvPr/>
        </p:nvGrpSpPr>
        <p:grpSpPr>
          <a:xfrm>
            <a:off x="4243303" y="2417822"/>
            <a:ext cx="222081" cy="290841"/>
            <a:chOff x="-19006700" y="2434925"/>
            <a:chExt cx="231600" cy="303275"/>
          </a:xfrm>
        </p:grpSpPr>
        <p:sp>
          <p:nvSpPr>
            <p:cNvPr id="3685" name="Google Shape;3685;p5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9" name="Google Shape;3689;p56"/>
          <p:cNvSpPr/>
          <p:nvPr/>
        </p:nvSpPr>
        <p:spPr>
          <a:xfrm>
            <a:off x="4208567" y="2872988"/>
            <a:ext cx="291554" cy="291584"/>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6413393" y="1993993"/>
            <a:ext cx="256050" cy="292327"/>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1" name="Google Shape;3691;p56"/>
          <p:cNvGrpSpPr/>
          <p:nvPr/>
        </p:nvGrpSpPr>
        <p:grpSpPr>
          <a:xfrm>
            <a:off x="6395270" y="2426141"/>
            <a:ext cx="292297" cy="274202"/>
            <a:chOff x="-17190425" y="2435725"/>
            <a:chExt cx="304825" cy="285925"/>
          </a:xfrm>
        </p:grpSpPr>
        <p:sp>
          <p:nvSpPr>
            <p:cNvPr id="3692" name="Google Shape;3692;p5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5" name="Google Shape;3695;p56"/>
          <p:cNvSpPr/>
          <p:nvPr/>
        </p:nvSpPr>
        <p:spPr>
          <a:xfrm>
            <a:off x="6389160" y="2874115"/>
            <a:ext cx="289276" cy="289330"/>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6" name="Google Shape;3696;p56"/>
          <p:cNvGrpSpPr/>
          <p:nvPr/>
        </p:nvGrpSpPr>
        <p:grpSpPr>
          <a:xfrm>
            <a:off x="7703929" y="1993622"/>
            <a:ext cx="293807" cy="293070"/>
            <a:chOff x="-15719925" y="2416825"/>
            <a:chExt cx="306400" cy="305600"/>
          </a:xfrm>
        </p:grpSpPr>
        <p:sp>
          <p:nvSpPr>
            <p:cNvPr id="3697" name="Google Shape;3697;p5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0" name="Google Shape;3700;p56"/>
          <p:cNvSpPr/>
          <p:nvPr/>
        </p:nvSpPr>
        <p:spPr>
          <a:xfrm>
            <a:off x="2450198" y="1993418"/>
            <a:ext cx="294550" cy="293478"/>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2451325" y="2452406"/>
            <a:ext cx="292297" cy="221673"/>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2" name="Google Shape;3702;p56"/>
          <p:cNvGrpSpPr/>
          <p:nvPr/>
        </p:nvGrpSpPr>
        <p:grpSpPr>
          <a:xfrm>
            <a:off x="2449443" y="2872988"/>
            <a:ext cx="296060" cy="291584"/>
            <a:chOff x="-20550425" y="2789350"/>
            <a:chExt cx="308750" cy="304050"/>
          </a:xfrm>
        </p:grpSpPr>
        <p:sp>
          <p:nvSpPr>
            <p:cNvPr id="3703" name="Google Shape;3703;p5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5" name="Google Shape;3705;p56"/>
          <p:cNvGrpSpPr/>
          <p:nvPr/>
        </p:nvGrpSpPr>
        <p:grpSpPr>
          <a:xfrm>
            <a:off x="4641891" y="1993897"/>
            <a:ext cx="292321" cy="292519"/>
            <a:chOff x="-18666450" y="2059825"/>
            <a:chExt cx="304850" cy="305025"/>
          </a:xfrm>
        </p:grpSpPr>
        <p:sp>
          <p:nvSpPr>
            <p:cNvPr id="3706" name="Google Shape;3706;p5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8" name="Google Shape;3708;p56"/>
          <p:cNvGrpSpPr/>
          <p:nvPr/>
        </p:nvGrpSpPr>
        <p:grpSpPr>
          <a:xfrm>
            <a:off x="4641520" y="2417834"/>
            <a:ext cx="293064" cy="290817"/>
            <a:chOff x="-18668025" y="2435725"/>
            <a:chExt cx="305625" cy="303250"/>
          </a:xfrm>
        </p:grpSpPr>
        <p:sp>
          <p:nvSpPr>
            <p:cNvPr id="3709" name="Google Shape;3709;p5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1" name="Google Shape;3711;p56"/>
          <p:cNvGrpSpPr/>
          <p:nvPr/>
        </p:nvGrpSpPr>
        <p:grpSpPr>
          <a:xfrm>
            <a:off x="4641148" y="2872616"/>
            <a:ext cx="293807" cy="292327"/>
            <a:chOff x="-18668800" y="2807475"/>
            <a:chExt cx="306400" cy="304825"/>
          </a:xfrm>
        </p:grpSpPr>
        <p:sp>
          <p:nvSpPr>
            <p:cNvPr id="3712" name="Google Shape;3712;p5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56"/>
          <p:cNvGrpSpPr/>
          <p:nvPr/>
        </p:nvGrpSpPr>
        <p:grpSpPr>
          <a:xfrm>
            <a:off x="6849312" y="1993610"/>
            <a:ext cx="256817" cy="293094"/>
            <a:chOff x="-16798200" y="2050575"/>
            <a:chExt cx="267825" cy="305625"/>
          </a:xfrm>
        </p:grpSpPr>
        <p:sp>
          <p:nvSpPr>
            <p:cNvPr id="3722" name="Google Shape;3722;p5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56"/>
          <p:cNvGrpSpPr/>
          <p:nvPr/>
        </p:nvGrpSpPr>
        <p:grpSpPr>
          <a:xfrm>
            <a:off x="8140877" y="2417834"/>
            <a:ext cx="293064" cy="290817"/>
            <a:chOff x="-16817100" y="2801175"/>
            <a:chExt cx="305625" cy="303250"/>
          </a:xfrm>
        </p:grpSpPr>
        <p:sp>
          <p:nvSpPr>
            <p:cNvPr id="3726" name="Google Shape;3726;p5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56"/>
          <p:cNvGrpSpPr/>
          <p:nvPr/>
        </p:nvGrpSpPr>
        <p:grpSpPr>
          <a:xfrm>
            <a:off x="7266955" y="1993610"/>
            <a:ext cx="293807" cy="293094"/>
            <a:chOff x="-15717575" y="2786200"/>
            <a:chExt cx="306400" cy="305625"/>
          </a:xfrm>
        </p:grpSpPr>
        <p:sp>
          <p:nvSpPr>
            <p:cNvPr id="3735" name="Google Shape;3735;p5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56"/>
          <p:cNvGrpSpPr/>
          <p:nvPr/>
        </p:nvGrpSpPr>
        <p:grpSpPr>
          <a:xfrm>
            <a:off x="2908303" y="1993981"/>
            <a:ext cx="293064" cy="292351"/>
            <a:chOff x="-20173175" y="2038750"/>
            <a:chExt cx="305625" cy="304850"/>
          </a:xfrm>
        </p:grpSpPr>
        <p:sp>
          <p:nvSpPr>
            <p:cNvPr id="3743" name="Google Shape;3743;p5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5" name="Google Shape;3745;p56"/>
          <p:cNvSpPr/>
          <p:nvPr/>
        </p:nvSpPr>
        <p:spPr>
          <a:xfrm>
            <a:off x="2909058" y="2417642"/>
            <a:ext cx="291554" cy="291200"/>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6" name="Google Shape;3746;p56"/>
          <p:cNvGrpSpPr/>
          <p:nvPr/>
        </p:nvGrpSpPr>
        <p:grpSpPr>
          <a:xfrm>
            <a:off x="2909058" y="2872233"/>
            <a:ext cx="291554" cy="293094"/>
            <a:chOff x="-20173175" y="2787775"/>
            <a:chExt cx="304050" cy="305625"/>
          </a:xfrm>
        </p:grpSpPr>
        <p:sp>
          <p:nvSpPr>
            <p:cNvPr id="3747" name="Google Shape;3747;p5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56"/>
          <p:cNvGrpSpPr/>
          <p:nvPr/>
        </p:nvGrpSpPr>
        <p:grpSpPr>
          <a:xfrm>
            <a:off x="5083292" y="2417822"/>
            <a:ext cx="292297" cy="290841"/>
            <a:chOff x="-18294675" y="2434925"/>
            <a:chExt cx="304825" cy="303275"/>
          </a:xfrm>
        </p:grpSpPr>
        <p:sp>
          <p:nvSpPr>
            <p:cNvPr id="3755" name="Google Shape;3755;p5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56"/>
          <p:cNvGrpSpPr/>
          <p:nvPr/>
        </p:nvGrpSpPr>
        <p:grpSpPr>
          <a:xfrm>
            <a:off x="5118029" y="2873360"/>
            <a:ext cx="222824" cy="290841"/>
            <a:chOff x="-18258450" y="2809825"/>
            <a:chExt cx="232375" cy="303275"/>
          </a:xfrm>
        </p:grpSpPr>
        <p:sp>
          <p:nvSpPr>
            <p:cNvPr id="3759" name="Google Shape;3759;p5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2" name="Google Shape;3762;p56"/>
          <p:cNvSpPr/>
          <p:nvPr/>
        </p:nvSpPr>
        <p:spPr>
          <a:xfrm>
            <a:off x="1151317" y="1993610"/>
            <a:ext cx="290810" cy="293094"/>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3" name="Google Shape;3763;p56"/>
          <p:cNvGrpSpPr/>
          <p:nvPr/>
        </p:nvGrpSpPr>
        <p:grpSpPr>
          <a:xfrm>
            <a:off x="732601" y="2417066"/>
            <a:ext cx="256050" cy="292351"/>
            <a:chOff x="-16422500" y="2425450"/>
            <a:chExt cx="267025" cy="304850"/>
          </a:xfrm>
        </p:grpSpPr>
        <p:sp>
          <p:nvSpPr>
            <p:cNvPr id="3764" name="Google Shape;3764;p5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56"/>
          <p:cNvGrpSpPr/>
          <p:nvPr/>
        </p:nvGrpSpPr>
        <p:grpSpPr>
          <a:xfrm>
            <a:off x="7704673" y="2417450"/>
            <a:ext cx="292321" cy="291584"/>
            <a:chOff x="-16442200" y="2801175"/>
            <a:chExt cx="304850" cy="304050"/>
          </a:xfrm>
        </p:grpSpPr>
        <p:sp>
          <p:nvSpPr>
            <p:cNvPr id="3768" name="Google Shape;3768;p5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1" name="Google Shape;3771;p56"/>
          <p:cNvSpPr/>
          <p:nvPr/>
        </p:nvSpPr>
        <p:spPr>
          <a:xfrm>
            <a:off x="722853" y="1995120"/>
            <a:ext cx="290786" cy="290074"/>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3337188" y="2005034"/>
            <a:ext cx="293064" cy="27024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3" name="Google Shape;3773;p56"/>
          <p:cNvGrpSpPr/>
          <p:nvPr/>
        </p:nvGrpSpPr>
        <p:grpSpPr>
          <a:xfrm>
            <a:off x="3335294" y="2418301"/>
            <a:ext cx="296851" cy="289882"/>
            <a:chOff x="-19802200" y="2416025"/>
            <a:chExt cx="309575" cy="302275"/>
          </a:xfrm>
        </p:grpSpPr>
        <p:sp>
          <p:nvSpPr>
            <p:cNvPr id="3774" name="Google Shape;3774;p5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9" name="Google Shape;3779;p56"/>
          <p:cNvGrpSpPr/>
          <p:nvPr/>
        </p:nvGrpSpPr>
        <p:grpSpPr>
          <a:xfrm>
            <a:off x="3337188" y="2872988"/>
            <a:ext cx="293064" cy="291584"/>
            <a:chOff x="-19801400" y="2788575"/>
            <a:chExt cx="305625" cy="304050"/>
          </a:xfrm>
        </p:grpSpPr>
        <p:sp>
          <p:nvSpPr>
            <p:cNvPr id="3780" name="Google Shape;3780;p5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6" name="Google Shape;3786;p56"/>
          <p:cNvGrpSpPr/>
          <p:nvPr/>
        </p:nvGrpSpPr>
        <p:grpSpPr>
          <a:xfrm>
            <a:off x="5534144" y="1994365"/>
            <a:ext cx="260581" cy="291584"/>
            <a:chOff x="-17903225" y="2060800"/>
            <a:chExt cx="271750" cy="304050"/>
          </a:xfrm>
        </p:grpSpPr>
        <p:sp>
          <p:nvSpPr>
            <p:cNvPr id="3787" name="Google Shape;3787;p5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56"/>
          <p:cNvGrpSpPr/>
          <p:nvPr/>
        </p:nvGrpSpPr>
        <p:grpSpPr>
          <a:xfrm>
            <a:off x="5518286" y="2417450"/>
            <a:ext cx="292297" cy="291584"/>
            <a:chOff x="-17918975" y="2435725"/>
            <a:chExt cx="304825" cy="304050"/>
          </a:xfrm>
        </p:grpSpPr>
        <p:sp>
          <p:nvSpPr>
            <p:cNvPr id="3791" name="Google Shape;3791;p5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56"/>
          <p:cNvGrpSpPr/>
          <p:nvPr/>
        </p:nvGrpSpPr>
        <p:grpSpPr>
          <a:xfrm>
            <a:off x="5536026" y="2873743"/>
            <a:ext cx="256817" cy="290074"/>
            <a:chOff x="-17899300" y="2810625"/>
            <a:chExt cx="267825" cy="302475"/>
          </a:xfrm>
        </p:grpSpPr>
        <p:sp>
          <p:nvSpPr>
            <p:cNvPr id="3794" name="Google Shape;3794;p5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56"/>
          <p:cNvGrpSpPr/>
          <p:nvPr/>
        </p:nvGrpSpPr>
        <p:grpSpPr>
          <a:xfrm>
            <a:off x="1150946" y="2426884"/>
            <a:ext cx="291554" cy="272716"/>
            <a:chOff x="-16066500" y="2060800"/>
            <a:chExt cx="304050" cy="284375"/>
          </a:xfrm>
        </p:grpSpPr>
        <p:sp>
          <p:nvSpPr>
            <p:cNvPr id="3798" name="Google Shape;3798;p5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3" name="Google Shape;3803;p56"/>
          <p:cNvSpPr/>
          <p:nvPr/>
        </p:nvSpPr>
        <p:spPr>
          <a:xfrm>
            <a:off x="706474" y="2872245"/>
            <a:ext cx="293064" cy="293070"/>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7293002" y="2416791"/>
            <a:ext cx="241715" cy="292903"/>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8140889" y="1994928"/>
            <a:ext cx="293040" cy="29045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6" name="Google Shape;3806;p56"/>
          <p:cNvGrpSpPr/>
          <p:nvPr/>
        </p:nvGrpSpPr>
        <p:grpSpPr>
          <a:xfrm>
            <a:off x="6864115" y="2433909"/>
            <a:ext cx="227211" cy="258666"/>
            <a:chOff x="4995050" y="3245650"/>
            <a:chExt cx="236950" cy="269725"/>
          </a:xfrm>
        </p:grpSpPr>
        <p:sp>
          <p:nvSpPr>
            <p:cNvPr id="3807" name="Google Shape;3807;p5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0" name="Google Shape;3810;p56"/>
            <p:cNvGrpSpPr/>
            <p:nvPr/>
          </p:nvGrpSpPr>
          <p:grpSpPr>
            <a:xfrm>
              <a:off x="4995050" y="3245650"/>
              <a:ext cx="236950" cy="269725"/>
              <a:chOff x="4995050" y="3245650"/>
              <a:chExt cx="236950" cy="269725"/>
            </a:xfrm>
          </p:grpSpPr>
          <p:sp>
            <p:nvSpPr>
              <p:cNvPr id="3811" name="Google Shape;3811;p5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13" name="Google Shape;3813;p56"/>
          <p:cNvGrpSpPr/>
          <p:nvPr/>
        </p:nvGrpSpPr>
        <p:grpSpPr>
          <a:xfrm>
            <a:off x="5082153" y="1993603"/>
            <a:ext cx="294576" cy="293107"/>
            <a:chOff x="4724650" y="2885700"/>
            <a:chExt cx="270750" cy="269375"/>
          </a:xfrm>
        </p:grpSpPr>
        <p:sp>
          <p:nvSpPr>
            <p:cNvPr id="3814" name="Google Shape;3814;p5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56"/>
          <p:cNvGrpSpPr/>
          <p:nvPr/>
        </p:nvGrpSpPr>
        <p:grpSpPr>
          <a:xfrm>
            <a:off x="4234218" y="1995863"/>
            <a:ext cx="240251" cy="288589"/>
            <a:chOff x="4459350" y="2882125"/>
            <a:chExt cx="228375" cy="274350"/>
          </a:xfrm>
        </p:grpSpPr>
        <p:sp>
          <p:nvSpPr>
            <p:cNvPr id="3822" name="Google Shape;3822;p5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lt2"/>
            </a:solidFill>
            <a:ln>
              <a:noFill/>
            </a:ln>
          </p:spPr>
        </p:sp>
        <p:sp>
          <p:nvSpPr>
            <p:cNvPr id="3827" name="Google Shape;3827;p5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lt2"/>
            </a:solidFill>
            <a:ln>
              <a:noFill/>
            </a:ln>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Google Shape;225;p30" title="03.jpg"/>
          <p:cNvPicPr preferRelativeResize="0">
            <a:picLocks noGrp="1"/>
          </p:cNvPicPr>
          <p:nvPr>
            <p:ph type="pic" idx="2"/>
          </p:nvPr>
        </p:nvPicPr>
        <p:blipFill rotWithShape="1">
          <a:blip r:embed="rId3">
            <a:alphaModFix/>
          </a:blip>
          <a:srcRect t="738" b="738"/>
          <a:stretch/>
        </p:blipFill>
        <p:spPr>
          <a:xfrm>
            <a:off x="5114925" y="342500"/>
            <a:ext cx="3686175" cy="2229101"/>
          </a:xfrm>
          <a:prstGeom prst="rect">
            <a:avLst/>
          </a:prstGeom>
        </p:spPr>
      </p:pic>
      <p:sp>
        <p:nvSpPr>
          <p:cNvPr id="226" name="Google Shape;226;p30"/>
          <p:cNvSpPr txBox="1">
            <a:spLocks noGrp="1"/>
          </p:cNvSpPr>
          <p:nvPr>
            <p:ph type="subTitle" idx="1"/>
          </p:nvPr>
        </p:nvSpPr>
        <p:spPr>
          <a:xfrm>
            <a:off x="228600" y="228600"/>
            <a:ext cx="4215300" cy="1965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Mercury is the closest planet to the Sun and the smallest one in the entire Solar System. This planet’s name has nothing to do with the liquid metal, since Despite being closer to the Sun than Venus, its temperatures aren't as terribly hot as that planet’s. Its surface is quite similar to that of Earth’s Moon, which means there are a lot of craters and plains.</a:t>
            </a:r>
            <a:endParaRPr/>
          </a:p>
        </p:txBody>
      </p:sp>
      <p:grpSp>
        <p:nvGrpSpPr>
          <p:cNvPr id="227" name="Google Shape;227;p30"/>
          <p:cNvGrpSpPr/>
          <p:nvPr/>
        </p:nvGrpSpPr>
        <p:grpSpPr>
          <a:xfrm>
            <a:off x="1314600" y="2340732"/>
            <a:ext cx="6515100" cy="2460268"/>
            <a:chOff x="1314600" y="2340732"/>
            <a:chExt cx="6515100" cy="2460268"/>
          </a:xfrm>
        </p:grpSpPr>
        <p:sp>
          <p:nvSpPr>
            <p:cNvPr id="228" name="Google Shape;228;p30"/>
            <p:cNvSpPr/>
            <p:nvPr/>
          </p:nvSpPr>
          <p:spPr>
            <a:xfrm>
              <a:off x="1314600" y="3436300"/>
              <a:ext cx="6515100" cy="1364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399">
                <a:latin typeface="Open Sans"/>
                <a:ea typeface="Open Sans"/>
                <a:cs typeface="Open Sans"/>
                <a:sym typeface="Open Sans"/>
              </a:endParaRPr>
            </a:p>
          </p:txBody>
        </p:sp>
        <p:sp>
          <p:nvSpPr>
            <p:cNvPr id="229" name="Google Shape;229;p30">
              <a:hlinkClick r:id="" action="ppaction://hlinkshowjump?jump=nextslide"/>
            </p:cNvPr>
            <p:cNvSpPr/>
            <p:nvPr/>
          </p:nvSpPr>
          <p:spPr>
            <a:xfrm rot="2928844">
              <a:off x="4379264" y="2387883"/>
              <a:ext cx="228820" cy="228121"/>
            </a:xfrm>
            <a:custGeom>
              <a:avLst/>
              <a:gdLst/>
              <a:ahLst/>
              <a:cxnLst/>
              <a:rect l="l" t="t" r="r" b="b"/>
              <a:pathLst>
                <a:path w="1435036" h="1430654" extrusionOk="0">
                  <a:moveTo>
                    <a:pt x="1208818" y="522446"/>
                  </a:moveTo>
                  <a:cubicBezTo>
                    <a:pt x="1138428" y="457105"/>
                    <a:pt x="1070229" y="382048"/>
                    <a:pt x="1004221" y="297275"/>
                  </a:cubicBezTo>
                  <a:cubicBezTo>
                    <a:pt x="938117" y="212598"/>
                    <a:pt x="869823" y="113443"/>
                    <a:pt x="799529" y="0"/>
                  </a:cubicBezTo>
                  <a:lnTo>
                    <a:pt x="663797" y="112014"/>
                  </a:lnTo>
                  <a:cubicBezTo>
                    <a:pt x="722662" y="202502"/>
                    <a:pt x="781907" y="284036"/>
                    <a:pt x="841534" y="356521"/>
                  </a:cubicBezTo>
                  <a:cubicBezTo>
                    <a:pt x="901160" y="429101"/>
                    <a:pt x="960406" y="492728"/>
                    <a:pt x="1019365" y="547211"/>
                  </a:cubicBezTo>
                  <a:cubicBezTo>
                    <a:pt x="1060133" y="585026"/>
                    <a:pt x="1100233" y="617887"/>
                    <a:pt x="1139666" y="646081"/>
                  </a:cubicBezTo>
                  <a:cubicBezTo>
                    <a:pt x="1098137" y="642176"/>
                    <a:pt x="1052608" y="638747"/>
                    <a:pt x="1003078" y="635603"/>
                  </a:cubicBezTo>
                  <a:cubicBezTo>
                    <a:pt x="934879" y="631222"/>
                    <a:pt x="855536" y="629126"/>
                    <a:pt x="765048" y="629126"/>
                  </a:cubicBezTo>
                  <a:lnTo>
                    <a:pt x="0" y="629126"/>
                  </a:lnTo>
                  <a:lnTo>
                    <a:pt x="0" y="801529"/>
                  </a:lnTo>
                  <a:lnTo>
                    <a:pt x="765048" y="801529"/>
                  </a:lnTo>
                  <a:cubicBezTo>
                    <a:pt x="855536" y="801529"/>
                    <a:pt x="934879" y="799338"/>
                    <a:pt x="1003078" y="795052"/>
                  </a:cubicBezTo>
                  <a:cubicBezTo>
                    <a:pt x="1052513" y="791909"/>
                    <a:pt x="1098042" y="788480"/>
                    <a:pt x="1139571" y="784574"/>
                  </a:cubicBezTo>
                  <a:cubicBezTo>
                    <a:pt x="1100138" y="812768"/>
                    <a:pt x="1060037" y="845630"/>
                    <a:pt x="1019270" y="883444"/>
                  </a:cubicBezTo>
                  <a:cubicBezTo>
                    <a:pt x="960311" y="938022"/>
                    <a:pt x="901065" y="1001649"/>
                    <a:pt x="841438" y="1074134"/>
                  </a:cubicBezTo>
                  <a:cubicBezTo>
                    <a:pt x="781812" y="1146620"/>
                    <a:pt x="722567" y="1228154"/>
                    <a:pt x="663702" y="1318641"/>
                  </a:cubicBezTo>
                  <a:lnTo>
                    <a:pt x="799433" y="1430655"/>
                  </a:lnTo>
                  <a:cubicBezTo>
                    <a:pt x="869728" y="1315784"/>
                    <a:pt x="938022" y="1216247"/>
                    <a:pt x="1004126" y="1132237"/>
                  </a:cubicBezTo>
                  <a:cubicBezTo>
                    <a:pt x="1070134" y="1048226"/>
                    <a:pt x="1138333" y="973169"/>
                    <a:pt x="1208723" y="907066"/>
                  </a:cubicBezTo>
                  <a:cubicBezTo>
                    <a:pt x="1279112" y="841058"/>
                    <a:pt x="1354550" y="779240"/>
                    <a:pt x="1435037" y="721805"/>
                  </a:cubicBezTo>
                  <a:lnTo>
                    <a:pt x="1435037" y="708851"/>
                  </a:lnTo>
                  <a:cubicBezTo>
                    <a:pt x="1354550" y="649986"/>
                    <a:pt x="1279112" y="587883"/>
                    <a:pt x="1208723" y="5224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
        <p:nvSpPr>
          <p:cNvPr id="230" name="Google Shape;230;p30"/>
          <p:cNvSpPr txBox="1">
            <a:spLocks noGrp="1"/>
          </p:cNvSpPr>
          <p:nvPr>
            <p:ph type="title"/>
          </p:nvPr>
        </p:nvSpPr>
        <p:spPr>
          <a:xfrm>
            <a:off x="2400300" y="3510550"/>
            <a:ext cx="4343400" cy="121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WRITE</a:t>
            </a:r>
            <a:endParaRPr/>
          </a:p>
          <a:p>
            <a:pPr marL="0" lvl="0" indent="0" algn="ctr" rtl="0">
              <a:spcBef>
                <a:spcPts val="0"/>
              </a:spcBef>
              <a:spcAft>
                <a:spcPts val="0"/>
              </a:spcAft>
              <a:buNone/>
            </a:pPr>
            <a:r>
              <a:rPr lang="en"/>
              <a:t>HERE YOUR TITLE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31" title="04.jpg"/>
          <p:cNvPicPr preferRelativeResize="0">
            <a:picLocks noGrp="1"/>
          </p:cNvPicPr>
          <p:nvPr>
            <p:ph type="pic" idx="2"/>
          </p:nvPr>
        </p:nvPicPr>
        <p:blipFill rotWithShape="1">
          <a:blip r:embed="rId3">
            <a:alphaModFix amt="90000"/>
          </a:blip>
          <a:srcRect t="59" b="49"/>
          <a:stretch/>
        </p:blipFill>
        <p:spPr>
          <a:xfrm>
            <a:off x="-10375" y="0"/>
            <a:ext cx="9154500" cy="5143500"/>
          </a:xfrm>
          <a:prstGeom prst="rect">
            <a:avLst/>
          </a:prstGeom>
        </p:spPr>
      </p:pic>
      <p:sp>
        <p:nvSpPr>
          <p:cNvPr id="236" name="Google Shape;236;p31"/>
          <p:cNvSpPr txBox="1"/>
          <p:nvPr/>
        </p:nvSpPr>
        <p:spPr>
          <a:xfrm>
            <a:off x="7707900" y="2571750"/>
            <a:ext cx="1093200" cy="1461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900">
                <a:solidFill>
                  <a:schemeClr val="dk1"/>
                </a:solidFill>
                <a:latin typeface="Work Sans SemiBold"/>
                <a:ea typeface="Work Sans SemiBold"/>
                <a:cs typeface="Work Sans SemiBold"/>
                <a:sym typeface="Work Sans SemiBold"/>
              </a:rPr>
              <a:t>CALM</a:t>
            </a:r>
            <a:endParaRPr sz="900">
              <a:solidFill>
                <a:schemeClr val="dk1"/>
              </a:solidFill>
              <a:latin typeface="Work Sans SemiBold"/>
              <a:ea typeface="Work Sans SemiBold"/>
              <a:cs typeface="Work Sans SemiBold"/>
              <a:sym typeface="Work Sans SemiBold"/>
            </a:endParaRPr>
          </a:p>
        </p:txBody>
      </p:sp>
      <p:sp>
        <p:nvSpPr>
          <p:cNvPr id="237" name="Google Shape;237;p31"/>
          <p:cNvSpPr txBox="1"/>
          <p:nvPr/>
        </p:nvSpPr>
        <p:spPr>
          <a:xfrm>
            <a:off x="342900" y="2571750"/>
            <a:ext cx="1093200" cy="146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900">
                <a:solidFill>
                  <a:schemeClr val="dk1"/>
                </a:solidFill>
                <a:latin typeface="Work Sans SemiBold"/>
                <a:ea typeface="Work Sans SemiBold"/>
                <a:cs typeface="Work Sans SemiBold"/>
                <a:sym typeface="Work Sans SemiBold"/>
              </a:rPr>
              <a:t>PURE</a:t>
            </a:r>
            <a:endParaRPr sz="900">
              <a:solidFill>
                <a:schemeClr val="dk1"/>
              </a:solidFill>
              <a:latin typeface="Work Sans SemiBold"/>
              <a:ea typeface="Work Sans SemiBold"/>
              <a:cs typeface="Work Sans SemiBold"/>
              <a:sym typeface="Work Sans SemiBold"/>
            </a:endParaRPr>
          </a:p>
        </p:txBody>
      </p:sp>
      <p:sp>
        <p:nvSpPr>
          <p:cNvPr id="238" name="Google Shape;238;p31"/>
          <p:cNvSpPr txBox="1"/>
          <p:nvPr/>
        </p:nvSpPr>
        <p:spPr>
          <a:xfrm>
            <a:off x="4025400" y="2571750"/>
            <a:ext cx="1093200" cy="146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00">
                <a:solidFill>
                  <a:schemeClr val="dk1"/>
                </a:solidFill>
                <a:latin typeface="Work Sans SemiBold"/>
                <a:ea typeface="Work Sans SemiBold"/>
                <a:cs typeface="Work Sans SemiBold"/>
                <a:sym typeface="Work Sans SemiBold"/>
              </a:rPr>
              <a:t>GLOW</a:t>
            </a:r>
            <a:endParaRPr sz="900">
              <a:solidFill>
                <a:schemeClr val="dk1"/>
              </a:solidFill>
              <a:latin typeface="Work Sans SemiBold"/>
              <a:ea typeface="Work Sans SemiBold"/>
              <a:cs typeface="Work Sans SemiBold"/>
              <a:sym typeface="Work Sans SemiBold"/>
            </a:endParaRPr>
          </a:p>
        </p:txBody>
      </p:sp>
      <p:sp>
        <p:nvSpPr>
          <p:cNvPr id="239" name="Google Shape;239;p31"/>
          <p:cNvSpPr txBox="1">
            <a:spLocks noGrp="1"/>
          </p:cNvSpPr>
          <p:nvPr>
            <p:ph type="title"/>
          </p:nvPr>
        </p:nvSpPr>
        <p:spPr>
          <a:xfrm>
            <a:off x="894300" y="704150"/>
            <a:ext cx="7355400" cy="1060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NAME OF THE SECTION</a:t>
            </a:r>
            <a:endParaRPr/>
          </a:p>
        </p:txBody>
      </p:sp>
      <p:sp>
        <p:nvSpPr>
          <p:cNvPr id="240" name="Google Shape;240;p31"/>
          <p:cNvSpPr txBox="1">
            <a:spLocks noGrp="1"/>
          </p:cNvSpPr>
          <p:nvPr>
            <p:ph type="title" idx="3"/>
          </p:nvPr>
        </p:nvSpPr>
        <p:spPr>
          <a:xfrm>
            <a:off x="7829550" y="3743324"/>
            <a:ext cx="1066500" cy="117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grpSp>
        <p:nvGrpSpPr>
          <p:cNvPr id="241" name="Google Shape;241;p31"/>
          <p:cNvGrpSpPr/>
          <p:nvPr/>
        </p:nvGrpSpPr>
        <p:grpSpPr>
          <a:xfrm>
            <a:off x="202400" y="342500"/>
            <a:ext cx="8712900" cy="4466541"/>
            <a:chOff x="202400" y="342500"/>
            <a:chExt cx="8712900" cy="4466541"/>
          </a:xfrm>
        </p:grpSpPr>
        <p:sp>
          <p:nvSpPr>
            <p:cNvPr id="242" name="Google Shape;242;p31"/>
            <p:cNvSpPr/>
            <p:nvPr/>
          </p:nvSpPr>
          <p:spPr>
            <a:xfrm>
              <a:off x="202400" y="342500"/>
              <a:ext cx="8712900" cy="1783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3" name="Google Shape;243;p31">
              <a:hlinkClick r:id="" action="ppaction://hlinkshowjump?jump=nextslide"/>
            </p:cNvPr>
            <p:cNvSpPr/>
            <p:nvPr/>
          </p:nvSpPr>
          <p:spPr>
            <a:xfrm>
              <a:off x="342898" y="4581248"/>
              <a:ext cx="264144" cy="227793"/>
            </a:xfrm>
            <a:custGeom>
              <a:avLst/>
              <a:gdLst/>
              <a:ahLst/>
              <a:cxnLst/>
              <a:rect l="l" t="t" r="r" b="b"/>
              <a:pathLst>
                <a:path w="1956625" h="1687353" extrusionOk="0">
                  <a:moveTo>
                    <a:pt x="1321022" y="1687354"/>
                  </a:moveTo>
                  <a:lnTo>
                    <a:pt x="1185196" y="1575340"/>
                  </a:lnTo>
                  <a:cubicBezTo>
                    <a:pt x="1265682" y="1454658"/>
                    <a:pt x="1345692" y="1349026"/>
                    <a:pt x="1425512" y="1258538"/>
                  </a:cubicBezTo>
                  <a:cubicBezTo>
                    <a:pt x="1505236" y="1168051"/>
                    <a:pt x="1583150" y="1095566"/>
                    <a:pt x="1659255" y="1040892"/>
                  </a:cubicBezTo>
                  <a:cubicBezTo>
                    <a:pt x="1610392" y="1045178"/>
                    <a:pt x="1555433" y="1049179"/>
                    <a:pt x="1494377" y="1052703"/>
                  </a:cubicBezTo>
                  <a:cubicBezTo>
                    <a:pt x="1433227" y="1056323"/>
                    <a:pt x="1363980" y="1058132"/>
                    <a:pt x="1286447" y="1058132"/>
                  </a:cubicBezTo>
                  <a:lnTo>
                    <a:pt x="599123" y="1058132"/>
                  </a:lnTo>
                  <a:cubicBezTo>
                    <a:pt x="501396" y="1058132"/>
                    <a:pt x="415195" y="1045940"/>
                    <a:pt x="340519" y="1021461"/>
                  </a:cubicBezTo>
                  <a:cubicBezTo>
                    <a:pt x="265843" y="996982"/>
                    <a:pt x="203264" y="961835"/>
                    <a:pt x="152971" y="915924"/>
                  </a:cubicBezTo>
                  <a:cubicBezTo>
                    <a:pt x="102775" y="869918"/>
                    <a:pt x="64675" y="814292"/>
                    <a:pt x="38767" y="748856"/>
                  </a:cubicBezTo>
                  <a:cubicBezTo>
                    <a:pt x="12859" y="683514"/>
                    <a:pt x="0" y="610553"/>
                    <a:pt x="0" y="530162"/>
                  </a:cubicBezTo>
                  <a:cubicBezTo>
                    <a:pt x="0" y="449771"/>
                    <a:pt x="12859" y="376809"/>
                    <a:pt x="38767" y="311372"/>
                  </a:cubicBezTo>
                  <a:cubicBezTo>
                    <a:pt x="64675" y="246031"/>
                    <a:pt x="102679" y="190024"/>
                    <a:pt x="152971" y="143256"/>
                  </a:cubicBezTo>
                  <a:cubicBezTo>
                    <a:pt x="203264" y="96584"/>
                    <a:pt x="265843" y="61055"/>
                    <a:pt x="340519" y="36671"/>
                  </a:cubicBezTo>
                  <a:cubicBezTo>
                    <a:pt x="415100" y="12192"/>
                    <a:pt x="501301" y="0"/>
                    <a:pt x="599123" y="0"/>
                  </a:cubicBezTo>
                  <a:lnTo>
                    <a:pt x="708946" y="0"/>
                  </a:lnTo>
                  <a:lnTo>
                    <a:pt x="708946" y="172403"/>
                  </a:lnTo>
                  <a:lnTo>
                    <a:pt x="599123" y="172403"/>
                  </a:lnTo>
                  <a:cubicBezTo>
                    <a:pt x="458343" y="172403"/>
                    <a:pt x="352044" y="203264"/>
                    <a:pt x="280130" y="265081"/>
                  </a:cubicBezTo>
                  <a:cubicBezTo>
                    <a:pt x="208312" y="326803"/>
                    <a:pt x="172498" y="415195"/>
                    <a:pt x="172498" y="530162"/>
                  </a:cubicBezTo>
                  <a:cubicBezTo>
                    <a:pt x="172498" y="645128"/>
                    <a:pt x="208312" y="731330"/>
                    <a:pt x="280130" y="793052"/>
                  </a:cubicBezTo>
                  <a:cubicBezTo>
                    <a:pt x="352044" y="854774"/>
                    <a:pt x="458248" y="885730"/>
                    <a:pt x="599123" y="885730"/>
                  </a:cubicBezTo>
                  <a:lnTo>
                    <a:pt x="1286447" y="885730"/>
                  </a:lnTo>
                  <a:cubicBezTo>
                    <a:pt x="1364075" y="885730"/>
                    <a:pt x="1433322" y="887444"/>
                    <a:pt x="1494377" y="891064"/>
                  </a:cubicBezTo>
                  <a:cubicBezTo>
                    <a:pt x="1555433" y="894683"/>
                    <a:pt x="1610392" y="898589"/>
                    <a:pt x="1659255" y="902875"/>
                  </a:cubicBezTo>
                  <a:cubicBezTo>
                    <a:pt x="1583150" y="848297"/>
                    <a:pt x="1505236" y="775716"/>
                    <a:pt x="1425512" y="685229"/>
                  </a:cubicBezTo>
                  <a:cubicBezTo>
                    <a:pt x="1345692" y="594741"/>
                    <a:pt x="1265682" y="489204"/>
                    <a:pt x="1185196" y="368427"/>
                  </a:cubicBezTo>
                  <a:lnTo>
                    <a:pt x="1321022" y="256413"/>
                  </a:lnTo>
                  <a:cubicBezTo>
                    <a:pt x="1391317" y="369951"/>
                    <a:pt x="1459611" y="469011"/>
                    <a:pt x="1525619" y="553784"/>
                  </a:cubicBezTo>
                  <a:cubicBezTo>
                    <a:pt x="1591723" y="638556"/>
                    <a:pt x="1659922" y="713613"/>
                    <a:pt x="1730312" y="778955"/>
                  </a:cubicBezTo>
                  <a:cubicBezTo>
                    <a:pt x="1800701" y="844391"/>
                    <a:pt x="1876139" y="906399"/>
                    <a:pt x="1956626" y="965359"/>
                  </a:cubicBezTo>
                  <a:lnTo>
                    <a:pt x="1956626" y="978218"/>
                  </a:lnTo>
                  <a:cubicBezTo>
                    <a:pt x="1876139" y="1035749"/>
                    <a:pt x="1800701" y="1097471"/>
                    <a:pt x="1730312" y="1163574"/>
                  </a:cubicBezTo>
                  <a:cubicBezTo>
                    <a:pt x="1659922" y="1229677"/>
                    <a:pt x="1591723" y="1304735"/>
                    <a:pt x="1525619" y="1388745"/>
                  </a:cubicBezTo>
                  <a:cubicBezTo>
                    <a:pt x="1459611" y="1472851"/>
                    <a:pt x="1391317" y="1572292"/>
                    <a:pt x="1321022" y="16871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2"/>
          <p:cNvSpPr txBox="1">
            <a:spLocks noGrp="1"/>
          </p:cNvSpPr>
          <p:nvPr>
            <p:ph type="title"/>
          </p:nvPr>
        </p:nvSpPr>
        <p:spPr>
          <a:xfrm>
            <a:off x="704850" y="3769442"/>
            <a:ext cx="55626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LET’S HAVE A LOOK</a:t>
            </a:r>
            <a:endParaRPr/>
          </a:p>
        </p:txBody>
      </p:sp>
      <p:sp>
        <p:nvSpPr>
          <p:cNvPr id="249" name="Google Shape;249;p32"/>
          <p:cNvSpPr txBox="1">
            <a:spLocks noGrp="1"/>
          </p:cNvSpPr>
          <p:nvPr>
            <p:ph type="subTitle" idx="1"/>
          </p:nvPr>
        </p:nvSpPr>
        <p:spPr>
          <a:xfrm>
            <a:off x="3352800" y="228600"/>
            <a:ext cx="5562600" cy="2538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 so try to imagine how long days must be there! </a:t>
            </a:r>
            <a:endParaRPr/>
          </a:p>
        </p:txBody>
      </p:sp>
      <p:grpSp>
        <p:nvGrpSpPr>
          <p:cNvPr id="250" name="Google Shape;250;p32"/>
          <p:cNvGrpSpPr/>
          <p:nvPr/>
        </p:nvGrpSpPr>
        <p:grpSpPr>
          <a:xfrm>
            <a:off x="350850" y="2508582"/>
            <a:ext cx="6270600" cy="2292418"/>
            <a:chOff x="350850" y="2508582"/>
            <a:chExt cx="6270600" cy="2292418"/>
          </a:xfrm>
        </p:grpSpPr>
        <p:sp>
          <p:nvSpPr>
            <p:cNvPr id="251" name="Google Shape;251;p32"/>
            <p:cNvSpPr/>
            <p:nvPr/>
          </p:nvSpPr>
          <p:spPr>
            <a:xfrm>
              <a:off x="350850" y="3436300"/>
              <a:ext cx="6270600" cy="1364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2" name="Google Shape;252;p32">
              <a:hlinkClick r:id="" action="ppaction://hlinkshowjump?jump=nextslide"/>
            </p:cNvPr>
            <p:cNvSpPr/>
            <p:nvPr/>
          </p:nvSpPr>
          <p:spPr>
            <a:xfrm rot="-2928844" flipH="1">
              <a:off x="3469114" y="2555733"/>
              <a:ext cx="228820" cy="228121"/>
            </a:xfrm>
            <a:custGeom>
              <a:avLst/>
              <a:gdLst/>
              <a:ahLst/>
              <a:cxnLst/>
              <a:rect l="l" t="t" r="r" b="b"/>
              <a:pathLst>
                <a:path w="1435036" h="1430654" extrusionOk="0">
                  <a:moveTo>
                    <a:pt x="1208818" y="522446"/>
                  </a:moveTo>
                  <a:cubicBezTo>
                    <a:pt x="1138428" y="457105"/>
                    <a:pt x="1070229" y="382048"/>
                    <a:pt x="1004221" y="297275"/>
                  </a:cubicBezTo>
                  <a:cubicBezTo>
                    <a:pt x="938117" y="212598"/>
                    <a:pt x="869823" y="113443"/>
                    <a:pt x="799529" y="0"/>
                  </a:cubicBezTo>
                  <a:lnTo>
                    <a:pt x="663797" y="112014"/>
                  </a:lnTo>
                  <a:cubicBezTo>
                    <a:pt x="722662" y="202502"/>
                    <a:pt x="781907" y="284036"/>
                    <a:pt x="841534" y="356521"/>
                  </a:cubicBezTo>
                  <a:cubicBezTo>
                    <a:pt x="901160" y="429101"/>
                    <a:pt x="960406" y="492728"/>
                    <a:pt x="1019365" y="547211"/>
                  </a:cubicBezTo>
                  <a:cubicBezTo>
                    <a:pt x="1060133" y="585026"/>
                    <a:pt x="1100233" y="617887"/>
                    <a:pt x="1139666" y="646081"/>
                  </a:cubicBezTo>
                  <a:cubicBezTo>
                    <a:pt x="1098137" y="642176"/>
                    <a:pt x="1052608" y="638747"/>
                    <a:pt x="1003078" y="635603"/>
                  </a:cubicBezTo>
                  <a:cubicBezTo>
                    <a:pt x="934879" y="631222"/>
                    <a:pt x="855536" y="629126"/>
                    <a:pt x="765048" y="629126"/>
                  </a:cubicBezTo>
                  <a:lnTo>
                    <a:pt x="0" y="629126"/>
                  </a:lnTo>
                  <a:lnTo>
                    <a:pt x="0" y="801529"/>
                  </a:lnTo>
                  <a:lnTo>
                    <a:pt x="765048" y="801529"/>
                  </a:lnTo>
                  <a:cubicBezTo>
                    <a:pt x="855536" y="801529"/>
                    <a:pt x="934879" y="799338"/>
                    <a:pt x="1003078" y="795052"/>
                  </a:cubicBezTo>
                  <a:cubicBezTo>
                    <a:pt x="1052513" y="791909"/>
                    <a:pt x="1098042" y="788480"/>
                    <a:pt x="1139571" y="784574"/>
                  </a:cubicBezTo>
                  <a:cubicBezTo>
                    <a:pt x="1100138" y="812768"/>
                    <a:pt x="1060037" y="845630"/>
                    <a:pt x="1019270" y="883444"/>
                  </a:cubicBezTo>
                  <a:cubicBezTo>
                    <a:pt x="960311" y="938022"/>
                    <a:pt x="901065" y="1001649"/>
                    <a:pt x="841438" y="1074134"/>
                  </a:cubicBezTo>
                  <a:cubicBezTo>
                    <a:pt x="781812" y="1146620"/>
                    <a:pt x="722567" y="1228154"/>
                    <a:pt x="663702" y="1318641"/>
                  </a:cubicBezTo>
                  <a:lnTo>
                    <a:pt x="799433" y="1430655"/>
                  </a:lnTo>
                  <a:cubicBezTo>
                    <a:pt x="869728" y="1315784"/>
                    <a:pt x="938022" y="1216247"/>
                    <a:pt x="1004126" y="1132237"/>
                  </a:cubicBezTo>
                  <a:cubicBezTo>
                    <a:pt x="1070134" y="1048226"/>
                    <a:pt x="1138333" y="973169"/>
                    <a:pt x="1208723" y="907066"/>
                  </a:cubicBezTo>
                  <a:cubicBezTo>
                    <a:pt x="1279112" y="841058"/>
                    <a:pt x="1354550" y="779240"/>
                    <a:pt x="1435037" y="721805"/>
                  </a:cubicBezTo>
                  <a:lnTo>
                    <a:pt x="1435037" y="708851"/>
                  </a:lnTo>
                  <a:cubicBezTo>
                    <a:pt x="1354550" y="649986"/>
                    <a:pt x="1279112" y="587883"/>
                    <a:pt x="1208723" y="5224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pic>
        <p:nvPicPr>
          <p:cNvPr id="257" name="Google Shape;257;p33" title="05.jpg"/>
          <p:cNvPicPr preferRelativeResize="0">
            <a:picLocks noGrp="1"/>
          </p:cNvPicPr>
          <p:nvPr>
            <p:ph type="pic" idx="2"/>
          </p:nvPr>
        </p:nvPicPr>
        <p:blipFill rotWithShape="1">
          <a:blip r:embed="rId3">
            <a:alphaModFix amt="95000"/>
          </a:blip>
          <a:srcRect t="826" b="835"/>
          <a:stretch/>
        </p:blipFill>
        <p:spPr>
          <a:xfrm>
            <a:off x="0" y="0"/>
            <a:ext cx="3485998" cy="5143501"/>
          </a:xfrm>
          <a:prstGeom prst="rect">
            <a:avLst/>
          </a:prstGeom>
        </p:spPr>
      </p:pic>
      <p:sp>
        <p:nvSpPr>
          <p:cNvPr id="258" name="Google Shape;258;p33"/>
          <p:cNvSpPr txBox="1">
            <a:spLocks noGrp="1"/>
          </p:cNvSpPr>
          <p:nvPr>
            <p:ph type="subTitle" idx="4"/>
          </p:nvPr>
        </p:nvSpPr>
        <p:spPr>
          <a:xfrm>
            <a:off x="4572003" y="1913351"/>
            <a:ext cx="3941400" cy="1167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259" name="Google Shape;259;p33"/>
          <p:cNvSpPr txBox="1">
            <a:spLocks noGrp="1"/>
          </p:cNvSpPr>
          <p:nvPr>
            <p:ph type="subTitle" idx="5"/>
          </p:nvPr>
        </p:nvSpPr>
        <p:spPr>
          <a:xfrm>
            <a:off x="4572003" y="3731225"/>
            <a:ext cx="3941400" cy="11670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Venus has a beautiful name and is the second planet from the Sun. It’s hot and is the second-brightest natural object in the night sky.</a:t>
            </a:r>
            <a:endParaRPr/>
          </a:p>
        </p:txBody>
      </p:sp>
      <p:sp>
        <p:nvSpPr>
          <p:cNvPr id="260" name="Google Shape;260;p33"/>
          <p:cNvSpPr txBox="1">
            <a:spLocks noGrp="1"/>
          </p:cNvSpPr>
          <p:nvPr>
            <p:ph type="subTitle" idx="1"/>
          </p:nvPr>
        </p:nvSpPr>
        <p:spPr>
          <a:xfrm>
            <a:off x="4572003" y="1400184"/>
            <a:ext cx="3941400" cy="572700"/>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en"/>
              <a:t>LET’S LEARN ABOUT MERCURY</a:t>
            </a:r>
            <a:endParaRPr/>
          </a:p>
        </p:txBody>
      </p:sp>
      <p:sp>
        <p:nvSpPr>
          <p:cNvPr id="261" name="Google Shape;261;p33"/>
          <p:cNvSpPr txBox="1">
            <a:spLocks noGrp="1"/>
          </p:cNvSpPr>
          <p:nvPr>
            <p:ph type="subTitle" idx="3"/>
          </p:nvPr>
        </p:nvSpPr>
        <p:spPr>
          <a:xfrm>
            <a:off x="4572003" y="3218058"/>
            <a:ext cx="3941400" cy="572700"/>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en"/>
              <a:t>LET’S TAKE A LOOK AT VENUS</a:t>
            </a:r>
            <a:endParaRPr/>
          </a:p>
        </p:txBody>
      </p:sp>
      <p:sp>
        <p:nvSpPr>
          <p:cNvPr id="262" name="Google Shape;262;p33"/>
          <p:cNvSpPr/>
          <p:nvPr/>
        </p:nvSpPr>
        <p:spPr>
          <a:xfrm>
            <a:off x="4109300" y="1328100"/>
            <a:ext cx="422100" cy="422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a:off x="4109300" y="3138683"/>
            <a:ext cx="422100" cy="422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3"/>
          <p:cNvSpPr txBox="1">
            <a:spLocks noGrp="1"/>
          </p:cNvSpPr>
          <p:nvPr>
            <p:ph type="title"/>
          </p:nvPr>
        </p:nvSpPr>
        <p:spPr>
          <a:xfrm>
            <a:off x="366300" y="216178"/>
            <a:ext cx="2753400" cy="128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TWO IDEAS</a:t>
            </a:r>
            <a:endParaRPr/>
          </a:p>
        </p:txBody>
      </p:sp>
      <p:grpSp>
        <p:nvGrpSpPr>
          <p:cNvPr id="265" name="Google Shape;265;p33"/>
          <p:cNvGrpSpPr/>
          <p:nvPr/>
        </p:nvGrpSpPr>
        <p:grpSpPr>
          <a:xfrm>
            <a:off x="227850" y="351488"/>
            <a:ext cx="3030300" cy="2335063"/>
            <a:chOff x="227850" y="351488"/>
            <a:chExt cx="3030300" cy="2335063"/>
          </a:xfrm>
        </p:grpSpPr>
        <p:sp>
          <p:nvSpPr>
            <p:cNvPr id="266" name="Google Shape;266;p33"/>
            <p:cNvSpPr/>
            <p:nvPr/>
          </p:nvSpPr>
          <p:spPr>
            <a:xfrm>
              <a:off x="227850" y="351488"/>
              <a:ext cx="3030300" cy="10059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7" name="Google Shape;267;p33">
              <a:hlinkClick r:id="" action="ppaction://hlinkshowjump?jump=nextslide"/>
            </p:cNvPr>
            <p:cNvSpPr/>
            <p:nvPr/>
          </p:nvSpPr>
          <p:spPr>
            <a:xfrm rot="5400000">
              <a:off x="1628202" y="2457296"/>
              <a:ext cx="229606" cy="228905"/>
            </a:xfrm>
            <a:custGeom>
              <a:avLst/>
              <a:gdLst/>
              <a:ahLst/>
              <a:cxnLst/>
              <a:rect l="l" t="t" r="r" b="b"/>
              <a:pathLst>
                <a:path w="1435036" h="1430654" extrusionOk="0">
                  <a:moveTo>
                    <a:pt x="1208818" y="522446"/>
                  </a:moveTo>
                  <a:cubicBezTo>
                    <a:pt x="1138428" y="457105"/>
                    <a:pt x="1070229" y="382048"/>
                    <a:pt x="1004221" y="297275"/>
                  </a:cubicBezTo>
                  <a:cubicBezTo>
                    <a:pt x="938117" y="212598"/>
                    <a:pt x="869823" y="113443"/>
                    <a:pt x="799529" y="0"/>
                  </a:cubicBezTo>
                  <a:lnTo>
                    <a:pt x="663797" y="112014"/>
                  </a:lnTo>
                  <a:cubicBezTo>
                    <a:pt x="722662" y="202502"/>
                    <a:pt x="781907" y="284036"/>
                    <a:pt x="841534" y="356521"/>
                  </a:cubicBezTo>
                  <a:cubicBezTo>
                    <a:pt x="901160" y="429101"/>
                    <a:pt x="960406" y="492728"/>
                    <a:pt x="1019365" y="547211"/>
                  </a:cubicBezTo>
                  <a:cubicBezTo>
                    <a:pt x="1060133" y="585026"/>
                    <a:pt x="1100233" y="617887"/>
                    <a:pt x="1139666" y="646081"/>
                  </a:cubicBezTo>
                  <a:cubicBezTo>
                    <a:pt x="1098137" y="642176"/>
                    <a:pt x="1052608" y="638747"/>
                    <a:pt x="1003078" y="635603"/>
                  </a:cubicBezTo>
                  <a:cubicBezTo>
                    <a:pt x="934879" y="631222"/>
                    <a:pt x="855536" y="629126"/>
                    <a:pt x="765048" y="629126"/>
                  </a:cubicBezTo>
                  <a:lnTo>
                    <a:pt x="0" y="629126"/>
                  </a:lnTo>
                  <a:lnTo>
                    <a:pt x="0" y="801529"/>
                  </a:lnTo>
                  <a:lnTo>
                    <a:pt x="765048" y="801529"/>
                  </a:lnTo>
                  <a:cubicBezTo>
                    <a:pt x="855536" y="801529"/>
                    <a:pt x="934879" y="799338"/>
                    <a:pt x="1003078" y="795052"/>
                  </a:cubicBezTo>
                  <a:cubicBezTo>
                    <a:pt x="1052513" y="791909"/>
                    <a:pt x="1098042" y="788480"/>
                    <a:pt x="1139571" y="784574"/>
                  </a:cubicBezTo>
                  <a:cubicBezTo>
                    <a:pt x="1100138" y="812768"/>
                    <a:pt x="1060037" y="845630"/>
                    <a:pt x="1019270" y="883444"/>
                  </a:cubicBezTo>
                  <a:cubicBezTo>
                    <a:pt x="960311" y="938022"/>
                    <a:pt x="901065" y="1001649"/>
                    <a:pt x="841438" y="1074134"/>
                  </a:cubicBezTo>
                  <a:cubicBezTo>
                    <a:pt x="781812" y="1146620"/>
                    <a:pt x="722567" y="1228154"/>
                    <a:pt x="663702" y="1318641"/>
                  </a:cubicBezTo>
                  <a:lnTo>
                    <a:pt x="799433" y="1430655"/>
                  </a:lnTo>
                  <a:cubicBezTo>
                    <a:pt x="869728" y="1315784"/>
                    <a:pt x="938022" y="1216247"/>
                    <a:pt x="1004126" y="1132237"/>
                  </a:cubicBezTo>
                  <a:cubicBezTo>
                    <a:pt x="1070134" y="1048226"/>
                    <a:pt x="1138333" y="973169"/>
                    <a:pt x="1208723" y="907066"/>
                  </a:cubicBezTo>
                  <a:cubicBezTo>
                    <a:pt x="1279112" y="841058"/>
                    <a:pt x="1354550" y="779240"/>
                    <a:pt x="1435037" y="721805"/>
                  </a:cubicBezTo>
                  <a:lnTo>
                    <a:pt x="1435037" y="708851"/>
                  </a:lnTo>
                  <a:cubicBezTo>
                    <a:pt x="1354550" y="649986"/>
                    <a:pt x="1279112" y="587883"/>
                    <a:pt x="1208723" y="5224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272" name="Google Shape;272;p34" title="06.jpg"/>
          <p:cNvPicPr preferRelativeResize="0">
            <a:picLocks noGrp="1"/>
          </p:cNvPicPr>
          <p:nvPr>
            <p:ph type="pic" idx="7"/>
          </p:nvPr>
        </p:nvPicPr>
        <p:blipFill rotWithShape="1">
          <a:blip r:embed="rId3">
            <a:alphaModFix amt="90000"/>
          </a:blip>
          <a:srcRect t="1057" b="1047"/>
          <a:stretch/>
        </p:blipFill>
        <p:spPr>
          <a:xfrm>
            <a:off x="0" y="3161125"/>
            <a:ext cx="9144000" cy="1982751"/>
          </a:xfrm>
          <a:prstGeom prst="rect">
            <a:avLst/>
          </a:prstGeom>
        </p:spPr>
      </p:pic>
      <p:sp>
        <p:nvSpPr>
          <p:cNvPr id="273" name="Google Shape;273;p34"/>
          <p:cNvSpPr txBox="1">
            <a:spLocks noGrp="1"/>
          </p:cNvSpPr>
          <p:nvPr>
            <p:ph type="subTitle" idx="1"/>
          </p:nvPr>
        </p:nvSpPr>
        <p:spPr>
          <a:xfrm>
            <a:off x="3309300" y="565963"/>
            <a:ext cx="2525400" cy="2347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Venus has a beautiful name, it is hot and is the second planet from the Sun. Its atmosphere is extremely poisonous. It’s the second-brightest natural object in the night sky after the Moon.</a:t>
            </a:r>
            <a:endParaRPr/>
          </a:p>
        </p:txBody>
      </p:sp>
      <p:sp>
        <p:nvSpPr>
          <p:cNvPr id="274" name="Google Shape;274;p34"/>
          <p:cNvSpPr txBox="1">
            <a:spLocks noGrp="1"/>
          </p:cNvSpPr>
          <p:nvPr>
            <p:ph type="subTitle" idx="2"/>
          </p:nvPr>
        </p:nvSpPr>
        <p:spPr>
          <a:xfrm>
            <a:off x="243388" y="565963"/>
            <a:ext cx="2525400" cy="2347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Mercury is the closest planet to the Sun and the smallest one in the Solar System. This planet’s name has nothing to do with the liquid metal, since Mercury was named after the Roman messenger god.</a:t>
            </a:r>
            <a:endParaRPr/>
          </a:p>
        </p:txBody>
      </p:sp>
      <p:sp>
        <p:nvSpPr>
          <p:cNvPr id="275" name="Google Shape;275;p34"/>
          <p:cNvSpPr txBox="1">
            <a:spLocks noGrp="1"/>
          </p:cNvSpPr>
          <p:nvPr>
            <p:ph type="subTitle" idx="3"/>
          </p:nvPr>
        </p:nvSpPr>
        <p:spPr>
          <a:xfrm>
            <a:off x="6375213" y="565963"/>
            <a:ext cx="2525400" cy="2347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Jupiter is the fourth-brightest object in the night sky and it has around eighty moons. It was named after the Roman god of the skies and is the biggest planet in the entire Solar System.</a:t>
            </a:r>
            <a:endParaRPr/>
          </a:p>
        </p:txBody>
      </p:sp>
      <p:sp>
        <p:nvSpPr>
          <p:cNvPr id="276" name="Google Shape;276;p34"/>
          <p:cNvSpPr txBox="1">
            <a:spLocks noGrp="1"/>
          </p:cNvSpPr>
          <p:nvPr>
            <p:ph type="title"/>
          </p:nvPr>
        </p:nvSpPr>
        <p:spPr>
          <a:xfrm>
            <a:off x="3308699" y="228598"/>
            <a:ext cx="678900" cy="4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277" name="Google Shape;277;p34"/>
          <p:cNvSpPr txBox="1">
            <a:spLocks noGrp="1"/>
          </p:cNvSpPr>
          <p:nvPr>
            <p:ph type="title" idx="4"/>
          </p:nvPr>
        </p:nvSpPr>
        <p:spPr>
          <a:xfrm>
            <a:off x="243375" y="228792"/>
            <a:ext cx="677700" cy="40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278" name="Google Shape;278;p34"/>
          <p:cNvSpPr txBox="1">
            <a:spLocks noGrp="1"/>
          </p:cNvSpPr>
          <p:nvPr>
            <p:ph type="title" idx="5"/>
          </p:nvPr>
        </p:nvSpPr>
        <p:spPr>
          <a:xfrm>
            <a:off x="6375223" y="228598"/>
            <a:ext cx="678900" cy="40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279" name="Google Shape;279;p34"/>
          <p:cNvSpPr txBox="1">
            <a:spLocks noGrp="1"/>
          </p:cNvSpPr>
          <p:nvPr>
            <p:ph type="title" idx="6"/>
          </p:nvPr>
        </p:nvSpPr>
        <p:spPr>
          <a:xfrm>
            <a:off x="2241125" y="3498154"/>
            <a:ext cx="4899900" cy="128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THESE ARE THREE</a:t>
            </a:r>
            <a:endParaRPr/>
          </a:p>
          <a:p>
            <a:pPr marL="0" lvl="0" indent="0" algn="ctr" rtl="0">
              <a:spcBef>
                <a:spcPts val="0"/>
              </a:spcBef>
              <a:spcAft>
                <a:spcPts val="0"/>
              </a:spcAft>
              <a:buNone/>
            </a:pPr>
            <a:r>
              <a:rPr lang="en"/>
              <a:t>KEY IDEAS</a:t>
            </a:r>
            <a:endParaRPr/>
          </a:p>
        </p:txBody>
      </p:sp>
      <p:grpSp>
        <p:nvGrpSpPr>
          <p:cNvPr id="280" name="Google Shape;280;p34"/>
          <p:cNvGrpSpPr/>
          <p:nvPr/>
        </p:nvGrpSpPr>
        <p:grpSpPr>
          <a:xfrm>
            <a:off x="1433525" y="3460491"/>
            <a:ext cx="7367578" cy="1364700"/>
            <a:chOff x="1433525" y="3460491"/>
            <a:chExt cx="7367578" cy="1364700"/>
          </a:xfrm>
        </p:grpSpPr>
        <p:sp>
          <p:nvSpPr>
            <p:cNvPr id="281" name="Google Shape;281;p34"/>
            <p:cNvSpPr/>
            <p:nvPr/>
          </p:nvSpPr>
          <p:spPr>
            <a:xfrm>
              <a:off x="1433525" y="3460491"/>
              <a:ext cx="6515100" cy="1364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399">
                <a:latin typeface="Open Sans"/>
                <a:ea typeface="Open Sans"/>
                <a:cs typeface="Open Sans"/>
                <a:sym typeface="Open Sans"/>
              </a:endParaRPr>
            </a:p>
          </p:txBody>
        </p:sp>
        <p:sp>
          <p:nvSpPr>
            <p:cNvPr id="282" name="Google Shape;282;p34">
              <a:hlinkClick r:id="" action="ppaction://hlinkshowjump?jump=nextslide"/>
            </p:cNvPr>
            <p:cNvSpPr/>
            <p:nvPr/>
          </p:nvSpPr>
          <p:spPr>
            <a:xfrm>
              <a:off x="8536958" y="4573198"/>
              <a:ext cx="264144" cy="227793"/>
            </a:xfrm>
            <a:custGeom>
              <a:avLst/>
              <a:gdLst/>
              <a:ahLst/>
              <a:cxnLst/>
              <a:rect l="l" t="t" r="r" b="b"/>
              <a:pathLst>
                <a:path w="1956625" h="1687353" extrusionOk="0">
                  <a:moveTo>
                    <a:pt x="1321022" y="1687354"/>
                  </a:moveTo>
                  <a:lnTo>
                    <a:pt x="1185196" y="1575340"/>
                  </a:lnTo>
                  <a:cubicBezTo>
                    <a:pt x="1265682" y="1454658"/>
                    <a:pt x="1345692" y="1349026"/>
                    <a:pt x="1425512" y="1258538"/>
                  </a:cubicBezTo>
                  <a:cubicBezTo>
                    <a:pt x="1505236" y="1168051"/>
                    <a:pt x="1583150" y="1095566"/>
                    <a:pt x="1659255" y="1040892"/>
                  </a:cubicBezTo>
                  <a:cubicBezTo>
                    <a:pt x="1610392" y="1045178"/>
                    <a:pt x="1555433" y="1049179"/>
                    <a:pt x="1494377" y="1052703"/>
                  </a:cubicBezTo>
                  <a:cubicBezTo>
                    <a:pt x="1433227" y="1056323"/>
                    <a:pt x="1363980" y="1058132"/>
                    <a:pt x="1286447" y="1058132"/>
                  </a:cubicBezTo>
                  <a:lnTo>
                    <a:pt x="599123" y="1058132"/>
                  </a:lnTo>
                  <a:cubicBezTo>
                    <a:pt x="501396" y="1058132"/>
                    <a:pt x="415195" y="1045940"/>
                    <a:pt x="340519" y="1021461"/>
                  </a:cubicBezTo>
                  <a:cubicBezTo>
                    <a:pt x="265843" y="996982"/>
                    <a:pt x="203264" y="961835"/>
                    <a:pt x="152971" y="915924"/>
                  </a:cubicBezTo>
                  <a:cubicBezTo>
                    <a:pt x="102775" y="869918"/>
                    <a:pt x="64675" y="814292"/>
                    <a:pt x="38767" y="748856"/>
                  </a:cubicBezTo>
                  <a:cubicBezTo>
                    <a:pt x="12859" y="683514"/>
                    <a:pt x="0" y="610553"/>
                    <a:pt x="0" y="530162"/>
                  </a:cubicBezTo>
                  <a:cubicBezTo>
                    <a:pt x="0" y="449771"/>
                    <a:pt x="12859" y="376809"/>
                    <a:pt x="38767" y="311372"/>
                  </a:cubicBezTo>
                  <a:cubicBezTo>
                    <a:pt x="64675" y="246031"/>
                    <a:pt x="102679" y="190024"/>
                    <a:pt x="152971" y="143256"/>
                  </a:cubicBezTo>
                  <a:cubicBezTo>
                    <a:pt x="203264" y="96584"/>
                    <a:pt x="265843" y="61055"/>
                    <a:pt x="340519" y="36671"/>
                  </a:cubicBezTo>
                  <a:cubicBezTo>
                    <a:pt x="415100" y="12192"/>
                    <a:pt x="501301" y="0"/>
                    <a:pt x="599123" y="0"/>
                  </a:cubicBezTo>
                  <a:lnTo>
                    <a:pt x="708946" y="0"/>
                  </a:lnTo>
                  <a:lnTo>
                    <a:pt x="708946" y="172403"/>
                  </a:lnTo>
                  <a:lnTo>
                    <a:pt x="599123" y="172403"/>
                  </a:lnTo>
                  <a:cubicBezTo>
                    <a:pt x="458343" y="172403"/>
                    <a:pt x="352044" y="203264"/>
                    <a:pt x="280130" y="265081"/>
                  </a:cubicBezTo>
                  <a:cubicBezTo>
                    <a:pt x="208312" y="326803"/>
                    <a:pt x="172498" y="415195"/>
                    <a:pt x="172498" y="530162"/>
                  </a:cubicBezTo>
                  <a:cubicBezTo>
                    <a:pt x="172498" y="645128"/>
                    <a:pt x="208312" y="731330"/>
                    <a:pt x="280130" y="793052"/>
                  </a:cubicBezTo>
                  <a:cubicBezTo>
                    <a:pt x="352044" y="854774"/>
                    <a:pt x="458248" y="885730"/>
                    <a:pt x="599123" y="885730"/>
                  </a:cubicBezTo>
                  <a:lnTo>
                    <a:pt x="1286447" y="885730"/>
                  </a:lnTo>
                  <a:cubicBezTo>
                    <a:pt x="1364075" y="885730"/>
                    <a:pt x="1433322" y="887444"/>
                    <a:pt x="1494377" y="891064"/>
                  </a:cubicBezTo>
                  <a:cubicBezTo>
                    <a:pt x="1555433" y="894683"/>
                    <a:pt x="1610392" y="898589"/>
                    <a:pt x="1659255" y="902875"/>
                  </a:cubicBezTo>
                  <a:cubicBezTo>
                    <a:pt x="1583150" y="848297"/>
                    <a:pt x="1505236" y="775716"/>
                    <a:pt x="1425512" y="685229"/>
                  </a:cubicBezTo>
                  <a:cubicBezTo>
                    <a:pt x="1345692" y="594741"/>
                    <a:pt x="1265682" y="489204"/>
                    <a:pt x="1185196" y="368427"/>
                  </a:cubicBezTo>
                  <a:lnTo>
                    <a:pt x="1321022" y="256413"/>
                  </a:lnTo>
                  <a:cubicBezTo>
                    <a:pt x="1391317" y="369951"/>
                    <a:pt x="1459611" y="469011"/>
                    <a:pt x="1525619" y="553784"/>
                  </a:cubicBezTo>
                  <a:cubicBezTo>
                    <a:pt x="1591723" y="638556"/>
                    <a:pt x="1659922" y="713613"/>
                    <a:pt x="1730312" y="778955"/>
                  </a:cubicBezTo>
                  <a:cubicBezTo>
                    <a:pt x="1800701" y="844391"/>
                    <a:pt x="1876139" y="906399"/>
                    <a:pt x="1956626" y="965359"/>
                  </a:cubicBezTo>
                  <a:lnTo>
                    <a:pt x="1956626" y="978218"/>
                  </a:lnTo>
                  <a:cubicBezTo>
                    <a:pt x="1876139" y="1035749"/>
                    <a:pt x="1800701" y="1097471"/>
                    <a:pt x="1730312" y="1163574"/>
                  </a:cubicBezTo>
                  <a:cubicBezTo>
                    <a:pt x="1659922" y="1229677"/>
                    <a:pt x="1591723" y="1304735"/>
                    <a:pt x="1525619" y="1388745"/>
                  </a:cubicBezTo>
                  <a:cubicBezTo>
                    <a:pt x="1459611" y="1472851"/>
                    <a:pt x="1391317" y="1572292"/>
                    <a:pt x="1321022" y="16871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35"/>
          <p:cNvSpPr txBox="1">
            <a:spLocks noGrp="1"/>
          </p:cNvSpPr>
          <p:nvPr>
            <p:ph type="title"/>
          </p:nvPr>
        </p:nvSpPr>
        <p:spPr>
          <a:xfrm>
            <a:off x="228600" y="192024"/>
            <a:ext cx="7600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REVIEW THESE SIX IDEAS</a:t>
            </a:r>
            <a:endParaRPr/>
          </a:p>
        </p:txBody>
      </p:sp>
      <p:sp>
        <p:nvSpPr>
          <p:cNvPr id="288" name="Google Shape;288;p35"/>
          <p:cNvSpPr txBox="1">
            <a:spLocks noGrp="1"/>
          </p:cNvSpPr>
          <p:nvPr>
            <p:ph type="subTitle" idx="1"/>
          </p:nvPr>
        </p:nvSpPr>
        <p:spPr>
          <a:xfrm>
            <a:off x="1314450" y="1302875"/>
            <a:ext cx="2917500" cy="966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Mercury is the smallest planet of them all, even smaller than some of the moons of other planets.</a:t>
            </a:r>
            <a:endParaRPr/>
          </a:p>
        </p:txBody>
      </p:sp>
      <p:sp>
        <p:nvSpPr>
          <p:cNvPr id="289" name="Google Shape;289;p35"/>
          <p:cNvSpPr txBox="1">
            <a:spLocks noGrp="1"/>
          </p:cNvSpPr>
          <p:nvPr>
            <p:ph type="subTitle" idx="2"/>
          </p:nvPr>
        </p:nvSpPr>
        <p:spPr>
          <a:xfrm>
            <a:off x="1314450" y="2625650"/>
            <a:ext cx="2917500" cy="966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Despite its red appearance, Mars is actually a cold planet. The surface is covered in iron oxide dust.</a:t>
            </a:r>
            <a:endParaRPr/>
          </a:p>
        </p:txBody>
      </p:sp>
      <p:sp>
        <p:nvSpPr>
          <p:cNvPr id="290" name="Google Shape;290;p35"/>
          <p:cNvSpPr txBox="1">
            <a:spLocks noGrp="1"/>
          </p:cNvSpPr>
          <p:nvPr>
            <p:ph type="subTitle" idx="3"/>
          </p:nvPr>
        </p:nvSpPr>
        <p:spPr>
          <a:xfrm>
            <a:off x="5657859" y="1302875"/>
            <a:ext cx="2917500" cy="966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Jupiter, the largest planet in the Solar System, is a gas giant. It ranks as the fourth-brightest object in the night sky.</a:t>
            </a:r>
            <a:endParaRPr/>
          </a:p>
        </p:txBody>
      </p:sp>
      <p:sp>
        <p:nvSpPr>
          <p:cNvPr id="291" name="Google Shape;291;p35"/>
          <p:cNvSpPr txBox="1">
            <a:spLocks noGrp="1"/>
          </p:cNvSpPr>
          <p:nvPr>
            <p:ph type="subTitle" idx="4"/>
          </p:nvPr>
        </p:nvSpPr>
        <p:spPr>
          <a:xfrm>
            <a:off x="1314450" y="3948425"/>
            <a:ext cx="2917500" cy="966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Venus has a beautiful name and is the second planet from the Sun. Its atmosphere is extremely poisonous.</a:t>
            </a:r>
            <a:endParaRPr/>
          </a:p>
        </p:txBody>
      </p:sp>
      <p:sp>
        <p:nvSpPr>
          <p:cNvPr id="292" name="Google Shape;292;p35"/>
          <p:cNvSpPr txBox="1">
            <a:spLocks noGrp="1"/>
          </p:cNvSpPr>
          <p:nvPr>
            <p:ph type="subTitle" idx="5"/>
          </p:nvPr>
        </p:nvSpPr>
        <p:spPr>
          <a:xfrm>
            <a:off x="5657859" y="2625650"/>
            <a:ext cx="2917500" cy="966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Saturn is primarily composed of hydrogen and helium, making it a massive gas giant.</a:t>
            </a:r>
            <a:endParaRPr/>
          </a:p>
        </p:txBody>
      </p:sp>
      <p:sp>
        <p:nvSpPr>
          <p:cNvPr id="293" name="Google Shape;293;p35"/>
          <p:cNvSpPr txBox="1">
            <a:spLocks noGrp="1"/>
          </p:cNvSpPr>
          <p:nvPr>
            <p:ph type="subTitle" idx="6"/>
          </p:nvPr>
        </p:nvSpPr>
        <p:spPr>
          <a:xfrm>
            <a:off x="5657859" y="3948425"/>
            <a:ext cx="2917500" cy="966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Neptune is the farthest planet from the Sun in our Solar System. It’s known for its deep blue color.</a:t>
            </a:r>
            <a:endParaRPr/>
          </a:p>
        </p:txBody>
      </p:sp>
      <p:sp>
        <p:nvSpPr>
          <p:cNvPr id="294" name="Google Shape;294;p35"/>
          <p:cNvSpPr txBox="1">
            <a:spLocks noGrp="1"/>
          </p:cNvSpPr>
          <p:nvPr>
            <p:ph type="title" idx="7"/>
          </p:nvPr>
        </p:nvSpPr>
        <p:spPr>
          <a:xfrm>
            <a:off x="4574700" y="3948425"/>
            <a:ext cx="1083300" cy="31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06</a:t>
            </a:r>
            <a:endParaRPr/>
          </a:p>
        </p:txBody>
      </p:sp>
      <p:sp>
        <p:nvSpPr>
          <p:cNvPr id="295" name="Google Shape;295;p35"/>
          <p:cNvSpPr txBox="1">
            <a:spLocks noGrp="1"/>
          </p:cNvSpPr>
          <p:nvPr>
            <p:ph type="title" idx="8"/>
          </p:nvPr>
        </p:nvSpPr>
        <p:spPr>
          <a:xfrm>
            <a:off x="4574700" y="1302875"/>
            <a:ext cx="1083300" cy="31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04</a:t>
            </a:r>
            <a:endParaRPr/>
          </a:p>
        </p:txBody>
      </p:sp>
      <p:sp>
        <p:nvSpPr>
          <p:cNvPr id="296" name="Google Shape;296;p35"/>
          <p:cNvSpPr txBox="1">
            <a:spLocks noGrp="1"/>
          </p:cNvSpPr>
          <p:nvPr>
            <p:ph type="title" idx="9"/>
          </p:nvPr>
        </p:nvSpPr>
        <p:spPr>
          <a:xfrm>
            <a:off x="229550" y="1302875"/>
            <a:ext cx="1083300" cy="310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01</a:t>
            </a:r>
            <a:endParaRPr/>
          </a:p>
        </p:txBody>
      </p:sp>
      <p:sp>
        <p:nvSpPr>
          <p:cNvPr id="297" name="Google Shape;297;p35"/>
          <p:cNvSpPr txBox="1">
            <a:spLocks noGrp="1"/>
          </p:cNvSpPr>
          <p:nvPr>
            <p:ph type="title" idx="13"/>
          </p:nvPr>
        </p:nvSpPr>
        <p:spPr>
          <a:xfrm>
            <a:off x="229550" y="3948425"/>
            <a:ext cx="1083300" cy="31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03</a:t>
            </a:r>
            <a:endParaRPr/>
          </a:p>
        </p:txBody>
      </p:sp>
      <p:sp>
        <p:nvSpPr>
          <p:cNvPr id="298" name="Google Shape;298;p35"/>
          <p:cNvSpPr txBox="1">
            <a:spLocks noGrp="1"/>
          </p:cNvSpPr>
          <p:nvPr>
            <p:ph type="title" idx="14"/>
          </p:nvPr>
        </p:nvSpPr>
        <p:spPr>
          <a:xfrm>
            <a:off x="4574700" y="2625650"/>
            <a:ext cx="1083300" cy="31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05</a:t>
            </a:r>
            <a:endParaRPr/>
          </a:p>
        </p:txBody>
      </p:sp>
      <p:sp>
        <p:nvSpPr>
          <p:cNvPr id="299" name="Google Shape;299;p35"/>
          <p:cNvSpPr txBox="1">
            <a:spLocks noGrp="1"/>
          </p:cNvSpPr>
          <p:nvPr>
            <p:ph type="title" idx="15"/>
          </p:nvPr>
        </p:nvSpPr>
        <p:spPr>
          <a:xfrm>
            <a:off x="229550" y="2625650"/>
            <a:ext cx="1083300" cy="31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02</a:t>
            </a:r>
            <a:endParaRPr/>
          </a:p>
        </p:txBody>
      </p:sp>
      <p:sp>
        <p:nvSpPr>
          <p:cNvPr id="300" name="Google Shape;300;p35">
            <a:hlinkClick r:id="" action="ppaction://hlinkshowjump?jump=nextslide"/>
          </p:cNvPr>
          <p:cNvSpPr/>
          <p:nvPr/>
        </p:nvSpPr>
        <p:spPr>
          <a:xfrm>
            <a:off x="8575347" y="372265"/>
            <a:ext cx="229606" cy="228905"/>
          </a:xfrm>
          <a:custGeom>
            <a:avLst/>
            <a:gdLst/>
            <a:ahLst/>
            <a:cxnLst/>
            <a:rect l="l" t="t" r="r" b="b"/>
            <a:pathLst>
              <a:path w="1435036" h="1430654" extrusionOk="0">
                <a:moveTo>
                  <a:pt x="1208818" y="522446"/>
                </a:moveTo>
                <a:cubicBezTo>
                  <a:pt x="1138428" y="457105"/>
                  <a:pt x="1070229" y="382048"/>
                  <a:pt x="1004221" y="297275"/>
                </a:cubicBezTo>
                <a:cubicBezTo>
                  <a:pt x="938117" y="212598"/>
                  <a:pt x="869823" y="113443"/>
                  <a:pt x="799529" y="0"/>
                </a:cubicBezTo>
                <a:lnTo>
                  <a:pt x="663797" y="112014"/>
                </a:lnTo>
                <a:cubicBezTo>
                  <a:pt x="722662" y="202502"/>
                  <a:pt x="781907" y="284036"/>
                  <a:pt x="841534" y="356521"/>
                </a:cubicBezTo>
                <a:cubicBezTo>
                  <a:pt x="901160" y="429101"/>
                  <a:pt x="960406" y="492728"/>
                  <a:pt x="1019365" y="547211"/>
                </a:cubicBezTo>
                <a:cubicBezTo>
                  <a:pt x="1060133" y="585026"/>
                  <a:pt x="1100233" y="617887"/>
                  <a:pt x="1139666" y="646081"/>
                </a:cubicBezTo>
                <a:cubicBezTo>
                  <a:pt x="1098137" y="642176"/>
                  <a:pt x="1052608" y="638747"/>
                  <a:pt x="1003078" y="635603"/>
                </a:cubicBezTo>
                <a:cubicBezTo>
                  <a:pt x="934879" y="631222"/>
                  <a:pt x="855536" y="629126"/>
                  <a:pt x="765048" y="629126"/>
                </a:cubicBezTo>
                <a:lnTo>
                  <a:pt x="0" y="629126"/>
                </a:lnTo>
                <a:lnTo>
                  <a:pt x="0" y="801529"/>
                </a:lnTo>
                <a:lnTo>
                  <a:pt x="765048" y="801529"/>
                </a:lnTo>
                <a:cubicBezTo>
                  <a:pt x="855536" y="801529"/>
                  <a:pt x="934879" y="799338"/>
                  <a:pt x="1003078" y="795052"/>
                </a:cubicBezTo>
                <a:cubicBezTo>
                  <a:pt x="1052513" y="791909"/>
                  <a:pt x="1098042" y="788480"/>
                  <a:pt x="1139571" y="784574"/>
                </a:cubicBezTo>
                <a:cubicBezTo>
                  <a:pt x="1100138" y="812768"/>
                  <a:pt x="1060037" y="845630"/>
                  <a:pt x="1019270" y="883444"/>
                </a:cubicBezTo>
                <a:cubicBezTo>
                  <a:pt x="960311" y="938022"/>
                  <a:pt x="901065" y="1001649"/>
                  <a:pt x="841438" y="1074134"/>
                </a:cubicBezTo>
                <a:cubicBezTo>
                  <a:pt x="781812" y="1146620"/>
                  <a:pt x="722567" y="1228154"/>
                  <a:pt x="663702" y="1318641"/>
                </a:cubicBezTo>
                <a:lnTo>
                  <a:pt x="799433" y="1430655"/>
                </a:lnTo>
                <a:cubicBezTo>
                  <a:pt x="869728" y="1315784"/>
                  <a:pt x="938022" y="1216247"/>
                  <a:pt x="1004126" y="1132237"/>
                </a:cubicBezTo>
                <a:cubicBezTo>
                  <a:pt x="1070134" y="1048226"/>
                  <a:pt x="1138333" y="973169"/>
                  <a:pt x="1208723" y="907066"/>
                </a:cubicBezTo>
                <a:cubicBezTo>
                  <a:pt x="1279112" y="841058"/>
                  <a:pt x="1354550" y="779240"/>
                  <a:pt x="1435037" y="721805"/>
                </a:cubicBezTo>
                <a:lnTo>
                  <a:pt x="1435037" y="708851"/>
                </a:lnTo>
                <a:cubicBezTo>
                  <a:pt x="1354550" y="649986"/>
                  <a:pt x="1279112" y="587883"/>
                  <a:pt x="1208723" y="522446"/>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Vibrant Green Leaves by Slidesgo">
  <a:themeElements>
    <a:clrScheme name="Simple Light">
      <a:dk1>
        <a:srgbClr val="D3DC84"/>
      </a:dk1>
      <a:lt1>
        <a:srgbClr val="0E190B"/>
      </a:lt1>
      <a:dk2>
        <a:srgbClr val="D3DC84"/>
      </a:dk2>
      <a:lt2>
        <a:srgbClr val="0E190B"/>
      </a:lt2>
      <a:accent1>
        <a:srgbClr val="FFFFFF"/>
      </a:accent1>
      <a:accent2>
        <a:srgbClr val="FFFFFF"/>
      </a:accent2>
      <a:accent3>
        <a:srgbClr val="FFFFFF"/>
      </a:accent3>
      <a:accent4>
        <a:srgbClr val="FFFFFF"/>
      </a:accent4>
      <a:accent5>
        <a:srgbClr val="FFFFFF"/>
      </a:accent5>
      <a:accent6>
        <a:srgbClr val="FFFFFF"/>
      </a:accent6>
      <a:hlink>
        <a:srgbClr val="D3DC8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1448</Words>
  <Application>Microsoft Office PowerPoint</Application>
  <PresentationFormat>On-screen Show (16:9)</PresentationFormat>
  <Paragraphs>219</Paragraphs>
  <Slides>30</Slides>
  <Notes>30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30</vt:i4>
      </vt:variant>
    </vt:vector>
  </HeadingPairs>
  <TitlesOfParts>
    <vt:vector size="42" baseType="lpstr">
      <vt:lpstr>Work Sans SemiBold</vt:lpstr>
      <vt:lpstr>Darker Grotesque SemiBold</vt:lpstr>
      <vt:lpstr>Arial</vt:lpstr>
      <vt:lpstr>Work Sans</vt:lpstr>
      <vt:lpstr>Open Sans</vt:lpstr>
      <vt:lpstr>Inter</vt:lpstr>
      <vt:lpstr>Hanken Grotesk</vt:lpstr>
      <vt:lpstr>Calibri</vt:lpstr>
      <vt:lpstr>Savate Light</vt:lpstr>
      <vt:lpstr>Work Sans Light</vt:lpstr>
      <vt:lpstr>Vibrant Green Leaves by Slidesgo</vt:lpstr>
      <vt:lpstr>Slidesgo Final Pages</vt:lpstr>
      <vt:lpstr>VIBRANT GREEN LEAVES</vt:lpstr>
      <vt:lpstr>CONTENTS OF THIS TEMPLATE</vt:lpstr>
      <vt:lpstr>TABLE OF CONTENTS</vt:lpstr>
      <vt:lpstr>YOU CAN WRITE HERE YOUR TITLE</vt:lpstr>
      <vt:lpstr>NAME OF THE SECTION</vt:lpstr>
      <vt:lpstr>LET’S HAVE A LOOK</vt:lpstr>
      <vt:lpstr>TWO IDEAS</vt:lpstr>
      <vt:lpstr>02</vt:lpstr>
      <vt:lpstr>LET’S REVIEW THESE SIX IDEAS</vt:lpstr>
      <vt:lpstr>A PICTURE IS WORTH A THOUSAND WORDS</vt:lpstr>
      <vt:lpstr>THIS IS A TIMELINE</vt:lpstr>
      <vt:lpstr>REPRESENT YOUR DATA HERE</vt:lpstr>
      <vt:lpstr>333,000</vt:lpstr>
      <vt:lpstr>THANK YOU</vt:lpstr>
      <vt:lpstr>Instructions for use</vt:lpstr>
      <vt:lpstr>Instructions for use (premium users)</vt:lpstr>
      <vt:lpstr>Fonts</vt:lpstr>
      <vt:lpstr>Presentation Maker</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VIBRANT GREEN LEAVES</dc:title>
  <cp:lastModifiedBy>Nodir</cp:lastModifiedBy>
  <cp:revision>1</cp:revision>
  <dcterms:modified xsi:type="dcterms:W3CDTF">2026-02-24T13:10:11Z</dcterms:modified>
</cp:coreProperties>
</file>